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40"/>
  </p:notesMasterIdLst>
  <p:sldIdLst>
    <p:sldId id="284" r:id="rId7"/>
    <p:sldId id="464" r:id="rId8"/>
    <p:sldId id="439" r:id="rId9"/>
    <p:sldId id="473" r:id="rId10"/>
    <p:sldId id="499" r:id="rId11"/>
    <p:sldId id="343" r:id="rId12"/>
    <p:sldId id="457" r:id="rId13"/>
    <p:sldId id="471" r:id="rId14"/>
    <p:sldId id="488" r:id="rId15"/>
    <p:sldId id="463" r:id="rId16"/>
    <p:sldId id="458" r:id="rId17"/>
    <p:sldId id="497" r:id="rId18"/>
    <p:sldId id="484" r:id="rId19"/>
    <p:sldId id="500" r:id="rId20"/>
    <p:sldId id="498" r:id="rId21"/>
    <p:sldId id="481" r:id="rId22"/>
    <p:sldId id="474" r:id="rId23"/>
    <p:sldId id="461" r:id="rId24"/>
    <p:sldId id="460" r:id="rId25"/>
    <p:sldId id="467" r:id="rId26"/>
    <p:sldId id="411" r:id="rId27"/>
    <p:sldId id="492" r:id="rId28"/>
    <p:sldId id="469" r:id="rId29"/>
    <p:sldId id="483" r:id="rId30"/>
    <p:sldId id="485" r:id="rId31"/>
    <p:sldId id="465" r:id="rId32"/>
    <p:sldId id="501" r:id="rId33"/>
    <p:sldId id="475" r:id="rId34"/>
    <p:sldId id="478" r:id="rId35"/>
    <p:sldId id="503" r:id="rId36"/>
    <p:sldId id="401" r:id="rId37"/>
    <p:sldId id="502" r:id="rId38"/>
    <p:sldId id="504" r:id="rId39"/>
  </p:sldIdLst>
  <p:sldSz cx="12192000" cy="6858000"/>
  <p:notesSz cx="6669088"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6F616"/>
    <a:srgbClr val="2D9B7E"/>
    <a:srgbClr val="11514D"/>
    <a:srgbClr val="4F81BD"/>
    <a:srgbClr val="396E8A"/>
    <a:srgbClr val="5E869E"/>
    <a:srgbClr val="EAF3E9"/>
    <a:srgbClr val="27AF85"/>
    <a:srgbClr val="69C3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6BBEDF-E731-4F86-AB2E-40E7D0CE85FE}" v="14" dt="2024-04-19T07:07:08.57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977" autoAdjust="0"/>
  </p:normalViewPr>
  <p:slideViewPr>
    <p:cSldViewPr snapToGrid="0">
      <p:cViewPr varScale="1">
        <p:scale>
          <a:sx n="43" d="100"/>
          <a:sy n="43" d="100"/>
        </p:scale>
        <p:origin x="15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4:09.560"/>
    </inkml:context>
    <inkml:brush xml:id="br0">
      <inkml:brushProperty name="width" value="0.05" units="cm"/>
      <inkml:brushProperty name="height" value="0.05" units="cm"/>
    </inkml:brush>
  </inkml:definitions>
  <inkml:trace contextRef="#ctx0" brushRef="#br0">0 1861 24575,'1'-3'0,"0"-1"0,0 0 0,0 0 0,1 1 0,-1-1 0,1 1 0,0-1 0,0 1 0,4-6 0,5-8 0,127-202 0,-54 93 0,63-90 0,57-94 0,10-26 0,-5 10 0,-198 311 0,0-1 0,0 1 0,24-22 0,21-29 0,-55 64 0,0 0 0,0 1 0,0-1 0,0 0 0,0 0 0,0 0 0,0 0 0,-1 0 0,1 0 0,-1 0 0,0-1 0,1 1 0,-1 0 0,0 0 0,0 0 0,0 0 0,0 0 0,-1 0 0,1-1 0,-1 1 0,1 0 0,-1 0 0,0 0 0,0 0 0,1 0 0,-1 0 0,-1 1 0,1-1 0,0 0 0,0 0 0,-1 1 0,1-1 0,-1 1 0,1-1 0,-1 1 0,0 0 0,0-1 0,1 1 0,-1 0 0,0 0 0,-4-1 0,-8-5 0,-1 1 0,0 0 0,-1 1 0,-20-3 0,35 7 0,-1 1 0,-53-10 0,53 10 0,0 0 0,-1-1 0,1 1 0,-1 0 0,1 0 0,0 0 0,-1 1 0,1-1 0,-1 1 0,1-1 0,0 1 0,0 0 0,-1-1 0,1 1 0,0 1 0,0-1 0,0 0 0,0 0 0,-3 3 0,5-2 0,-1-1 0,1 0 0,0 1 0,0-1 0,0 1 0,0-1 0,0 0 0,1 1 0,-1-1 0,0 1 0,1-1 0,-1 0 0,1 0 0,-1 1 0,1-1 0,0 0 0,-1 0 0,1 1 0,0-1 0,0 0 0,0 0 0,0 0 0,0 0 0,0 0 0,0 0 0,0-1 0,0 1 0,1 0 0,1 0 0,38 27 0,-7-10 0,1-2 0,0-1 0,1-2 0,0-2 0,67 13 0,-99-23 0,0 0 0,-1 0 0,1-1 0,0 1 0,0-1 0,0 0 0,0 0 0,-1 0 0,1-1 0,0 1 0,0-1 0,-1 0 0,1 0 0,0 0 0,-1-1 0,7-2 0,-10 3 0,0 1 0,0-1 0,0 1 0,0-1 0,0 1 0,0-1 0,0 1 0,0-1 0,0 1 0,-1-1 0,1 1 0,0-1 0,0 1 0,0-1 0,-1 1 0,1 0 0,0-1 0,0 1 0,-1-1 0,1 1 0,0 0 0,-1-1 0,1 1 0,0 0 0,-1-1 0,1 1 0,-1 0 0,1 0 0,-1-1 0,1 1 0,0 0 0,-1 0 0,1 0 0,-1 0 0,1-1 0,-1 1 0,1 0 0,-1 0 0,1 0 0,-1 0 0,1 0 0,-2 0 0,-23-5 0,-39-2 0,45 7 0,1-2 0,-1 0 0,1-1 0,0-1 0,0-1 0,-31-12 0,-46-31-1365,76 37-5461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2:47.193"/>
    </inkml:context>
    <inkml:brush xml:id="br0">
      <inkml:brushProperty name="width" value="0.1" units="cm"/>
      <inkml:brushProperty name="height" value="0.1" units="cm"/>
      <inkml:brushProperty name="color" value="#DA0C07"/>
      <inkml:brushProperty name="inkEffects" value="lava"/>
      <inkml:brushProperty name="anchorX" value="-12896.91797"/>
      <inkml:brushProperty name="anchorY" value="-6830.4165"/>
      <inkml:brushProperty name="scaleFactor" value="0.5"/>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2:47.630"/>
    </inkml:context>
    <inkml:brush xml:id="br0">
      <inkml:brushProperty name="width" value="0.1" units="cm"/>
      <inkml:brushProperty name="height" value="0.1" units="cm"/>
      <inkml:brushProperty name="color" value="#DA0C07"/>
      <inkml:brushProperty name="inkEffects" value="lava"/>
      <inkml:brushProperty name="anchorX" value="-14166.91797"/>
      <inkml:brushProperty name="anchorY" value="-8100.4165"/>
      <inkml:brushProperty name="scaleFactor" value="0.5"/>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5:12.283"/>
    </inkml:context>
    <inkml:brush xml:id="br0">
      <inkml:brushProperty name="width" value="0.1" units="cm"/>
      <inkml:brushProperty name="height" value="0.6" units="cm"/>
      <inkml:brushProperty name="color" value="#FFC114"/>
      <inkml:brushProperty name="ignorePressure" value="1"/>
      <inkml:brushProperty name="inkEffects" value="pencil"/>
    </inkml:brush>
  </inkml:definitions>
  <inkml:trace contextRef="#ctx0" brushRef="#br0">818 580,'-8'0,"-4"9,-6 2,-1 7,-5 1,1 5,5 8,-3-3,-6-6,2 2,5 3,-3-1,3 2,5 4,5 5,-4 4,-7-5,-1-1,4 2,-4-6,2 0,5 3,-4 3,3 3,-6-5,2 0,4 2,-4-6,2 0,4 2,4 5,4 2,3 4,-6-7,-1-1,1 0,1 4,3 1,-6-5,-1-2,1 3,2 1,4 4,-7-6,-1-2,2 3,3 1,2 4,3 1,2 3,0 0,-6-7,-3-3,0 2,3 1,1 2,3 3,1 1,2 1,-9-7,-1-2,0 0,1 2,4 2,1 2,2 2,2 2,0-1,0 2,0-1,1 1,-1-1,1 0,-1 0,0 0,0 0,0 0,0 0,0 0,0 0,0 0,0 0,0 0,0 0,0 0,0-1,0 1,0 0,0 0,0 0,0 0,0 0,8-9,3-2,0 1,-3 2,6 2,0 2,-2 2,-3 2,5-9,0-1,-2-1,5-5,0 0,-3 2,-4 4,-4 3,-3 3,7-6,0-1,0 1,5-5,1-1,-2 2,4 4,0 3,4-4,-2-2,-3 2,2-5,-1 0,-3 3,3-5,-1 1,-4 3,5 4,-2 4,6-6,-2 0,-4 2,3-7,-1 1,4-6,-2 2,5-4,-3 1,-4 5,2 6,-2 4,4-4,-2 0,5-6,-3-1,3-4,-2 1,2-3,-2 1,3-2,-3 3,-6 5,3-2,-2 2,3-4,7-6,-1 1,2-3,-3 4,2-2,-4 4,3-2,-5 3,-5 5,3-1,-2 1,4-3,6-7,-2 1,4-3,-4 4,2-2,-4 4,3-2,-5 3,-5 5,3-1,6-7,-1 1,2-3,6-5,-3 3,1-2,4-3,-5 5,-6 6,0 0,4-4,-2 2,2-2,-4 3,3-1,5-5,-4 2,3-2,3-3,4-5,-4 5,1 0,1-3,-5 6,1-1,3-2,-4 3,0 0,3-4,-4 5,1-1,4-3,3-5,-4 5,0 0,2-3,4-3,2 6,3-1,2-1,0-3,2-4,-9 7,-2 0,0-1,2-3,2-2,-5 5,-2 1,2-2,3-2,-6 5,0 1,2-2,3-3,3 5,2 1,3-3,0-3,2-4,-9 6,-2 1,0-2,2-2,2-3,3-2,1-1,1-2,1 0,0-1,0 1,1-1,-9 9,-3 3,1-1,2-1,2-3,2-2,2-2,1-1,1-1,0-1,0 1,1-1,-1 1,0 0,0-1,0 1,0 0,1 0,-2 0,1 0,0 0,0 0,0 0,0 0,-1 0,-7-8,-11-11,-10-10,-9-9,-5-5,-5-5,-1-1,-1-1,-8 8,-3 3,-7 9,-8 8,0 1,-2 4,-6 4,5-3,-1 1,-4 2,6-4,-2 1,-3 2,5-3,-2 1,-2 2,-4 5,-4 3,-3 3,6-6,2-2,-1 1,-2 2,-3 3,-2 1,-2 3,0 0,-1 1,0 1,8-9,2-3,0 1,-2 2,-2 2,-2 2,6-6,2-1,-2 1,-2 2,6-5,0-1,-2 2,-3 3,5-6,0 1,-2 2,5-5,0 1,-4 3,5-5,-1 1,5-4,-2 0,-3 5,3-3,-2 1,-4 3,4-3,-1 1,-3 4,-5-5,-3 2,5-6,1 2,6-4,1 1,5-2,-2 2,4-3,-3 3,3-3,-3 3,3-2,-3 3,3-4,-4 4,-4-3,-7 2,4-2,0-6,-4-5,-3 3,5 0,1 4,6 0,-1 4,5-1,-2-5,-4-5,2-4,-1 4,3 0,-1 7,3-1,-2 5,4-1,5-5,-3 4,2-2,-3 4,-7 6,1-2,6-5,6-7,-3 3,2-3,-4 6,1-2,-4 4,1-2,-4 5,4-3,-4 2,3-2,6-5,5-6,-3 3,1 0,2-4,-4 6,-1-2,-4 6,1 0,4-5,-3 4,1-2,3-4,-2 4,0-1,-4 5,1-2,3-4,6-5,4-3,-5-4,-1-3,-5 7,0 2,3 0,4-3,-4 6,0 2,2-3,-4 5,1-1,2-2,5-4,2-4,-4 6,0 0,0-1,-4 5,-1 0,2-2,4-5,4-2,3-3,1-3,-7 7,-1 3,0-2,2-1,3-3,1-1,-5 6,-2 1,1 0,2-3,3-2,-7-3,0-1,1-2,2 0,4 0,1-1,3 1,-8 8,-2 2,1 1,2-3,3-2,1-2,3-2,0-1,1-1,0-1,1 1,-9 8,-2 3,1-2,1 0,2-3,3-3,1 0,1-3,1 1,0-2,1 1,-1 0,0-1,1 1,-1 0,0 0,0 0,8 9,2 2,0-1,-2-2,-2-2,6 6,1 1,-2-2,-3-3,6 6,1 0,-3-2,5-3,-1-3,-3-3,5 7,-1 1,5 7,-1 1,4 5,-3-2,3 5,-2-4,3 3,5 5,-3-2,3 2,-5-5,2 2,-4-4,2 1,-3-2,2 3,-3-4,3 3,5 6,-2-3,2 1,5 5,3 5,-4-5,1 1,2 2,-6-5,-7-8,0 1,4 3,-2-2,2 1,-4-2,2 1,-2-3,1 3,-3-3,-5-6,-13 2,-8-1,-11 4,-11 7,-1-3,-5 4,-4 4,3-4,0 2,-3 3,-4 4,-3 3,-2 3,-2 2,-1 1,0 1,-1-1,9 9,3 3,-1-1,-2-2,-2-3,6 6,0 1,-1-2,6 6,0-1,4 5,0 0,-4-4,-5-6,-5-3,-3-4,6 6,1 1,6 6,2 2,5 4,-2-1,4 4,-3-2,3 2,-2-3,2 3,-3-3,-6-6,3 3,6 6,6-2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5:21.418"/>
    </inkml:context>
    <inkml:brush xml:id="br0">
      <inkml:brushProperty name="width" value="0.1" units="cm"/>
      <inkml:brushProperty name="height" value="0.6" units="cm"/>
      <inkml:brushProperty name="color" value="#FFC114"/>
      <inkml:brushProperty name="ignorePressure" value="1"/>
      <inkml:brushProperty name="inkEffects" value="pencil"/>
    </inkml:brush>
  </inkml:definitions>
  <inkml:trace contextRef="#ctx0" brushRef="#br0">3597 48,'0'-8,"-8"-2,-12 0,-9 2,-9 2,-6 3,-3 1,-3 1,1 1,-1 0,0 1,1-1,0 1,1-1,0 0,0 0,8 8,3 3,-1-2,-1-1,5 6,1 1,-3-2,6 4,-2 0,-2-3,5 4,-2-1,-4-4,5 5,-1-1,-4-3,-3-5,4 5,0 1,-2-3,4 4,1 0,5 5,-2-1,5 5,-3-2,-4-5,3 2,-3-2,-4 4,-5-1,-3-5,5 3,1-2,-2-4,6 5,0-1,-3-4,4 5,1-1,4 4,-1-1,3 5,-1-3,3 4,-3-3,-5-5,-6-6,4 3,-2-1,6 6,7 7,-2-1,-3-4,1 1,-2-3,2 4,-1-3,2 4,-2-3,3 3,-2-2,3 2,-3-2,2 2,7 5,-4-2,2 3,-4-5,2 2,-4-5,2 3,-3-3,2 3,5 4,6 6,5 5,-5-4,0-2,2 3,2 3,-5-7,0 0,2 3,3 2,-6-5,0 0,-6-6,0 1,4 3,4 4,-3-3,0 0,3 3,4 4,-5-6,-1 0,2 2,4 4,2 2,3 3,2 2,1 1,-8-8,-2-3,1 2,1 1,-5-6,-2 0,3 2,-5-5,-1 0,4 3,4 4,-4-5,0 1,3 2,-6-5,1 1,3 3,-5-5,1 1,3 3,4 5,4 3,2 2,3 3,-7 1,-2 0,1 1,-7-1,0 1,3-1,2 0,5 1,-6-1,-1 0,2 0,3-1,3 1,2 0,1 0,2 0,-8-9,-2-1,1-1,1 3,3 2,2 2,1 2,1 2,1 0,1 0,-1 0,0 0,1 1,-1-1,0 0,0 0,0 0,0 0,0 0,0 0,0 0,0-1,0 1,0 0,0 0,0 0,0 0,0 0,0 0,0 0,0 0,0 0,0 0,0-1,0 1,0 0,8 0,3 0,-2 0,-1 0,-2 0,6-8,1-3,-2 1,6 1,0 3,-3 3,-4 0,-4 2,-2 1,-3 0,7 1,2-1,0 1,5-10,1-1,-2 0,-4 1,5-5,0-1,-3 3,5-6,-1 1,5-5,0 2,-5 3,4 5,-2 5,-3 3,-5 3,-4 1,-3 1,6-9,1-2,0 0,-3 2,6-6,1 0,-2 2,-3 3,5-6,-1 1,-1 2,5-5,-1 1,-2 3,4-5,-1 1,-3 3,4-4,-2 1,-2 4,-5 3,-3 4,5-6,1 0,-1 2,5-6,0 0,-2 2,4-4,-1 1,4-4,0 0,-5 4,4-3,-1 3,-5 2,4-3,-2 1,-3 4,-4 3,5-4,0 0,-2 3,4-6,0 1,5-6,0 2,3-4,-1 1,3-3,-3 3,-6 5,3 6,-1 5,3-5,-2 0,5-7,5-7,-2 0,2 4,-4 7,2-3,-4 1,-6 5,2-4,6-8,6-8,-2 1,3-1,-6 3,2 0,-4 4,1-1,-3 3,2-3,5-5,-2 3,2-2,4-4,-3 4,0-1,4-3,4-5,-5 5,0-1,3-2,-6 6,1-1,2-3,-4 5,1-2,-4 6,0-2,-4 5,3-2,4-5,6-6,-4 3,2 0,2-4,4-3,-5-11,-1-5,-5-10,-8-9,0-1,-4-3,-4-5,4 4,-1-1,-3-2,-4-5,-4-2,-2-3,-2-2,-1-1,-1 0,1-1,-1 0,-8 9,-10 11,-2 2,-6 5,-6 8,-6 4,4-3,-1 1,7-7,-1 2,-3 2,4-4,-1-7,4-7,7-6,-2 3,-5 8,2 1,-4 5,4-2,-3 2,4-2,5-5,-2 1,2-1,-4 3,3-2,-5-4,2-5,-3 4,2-1,-3 6,4 0,4-5,-2 4,2-1,-4 5,-6 6,1-2,6-5,6-7,-3 3,3-2,-6 4,1-1,-3 4,1-1,-3 3,2-2,-2 3,1-3,7-5,-3 2,2-2,4-4,5-5,-4 5,-1 0,-5 5,0 0,4-4,-4 5,1-2,3-4,-3 4,1-1,-5 5,2-2,4-4,-3 4,1-2,4-4,4-4,4-4,3-3,-7 7,-1 1,2-2,1-1,3-3,-6 6,-1 1,1-1,3-3,3-2,-6 6,-2 1,2-3,3-1,2-4,3-2,-7 6,-1 3,0-2,3-2,-5 5,-1 1,3-2,2-2,4-4,1-3,3-1,1-2,0 0,1-1,-1 1,1-1,-1 1,-8 8,-3 3,1-1,1-2,3-2,2-2,2-2,1-1,1-1,1 0,-1-1,1 1,-1 0,0-1,0 1,1 0,-1 1,0-1,0 0,0 0,0 0,0 0,0 0,0 0,0 0,0 0,0 0,0 1,0-1,0 0,0 0,0 0,0 0,0 0,0 0,0 0,0 0,0 0,0 0,0 0,0 0,0 0,0 1,8 7,3 3,-1-1,-1-1,5 5,0 0,-2-1,-3-4,-3-3,-3-3,6 7,3 1,-2-1,-2-2,6 6,0 0,-2-2,-3-3,-3-3,5 5,1 1,-1-1,-4-3,-2-3,-2-1,-1-3,6 8,3 2,-1-1,-2-2,6 6,1 0,-3-2,-3-3,5 5,0 0,-3-2,6-4,-1-2,-2-3,4 6,-1 2,-3-1,4 6,-1 1,-4-3,-4-4,-3-4,-3-2,6 6,2 1,-1-1,6 6,0 0,-3-3,5 5,-1-1,-3-3,4 4,0 0,-4-4,3 4,0-1,-4-4,5 5,-2-1,-2-4,-4-3,4 4,0 0,-2-3,4 6,0-1,-3-3,5 5,7 7,0 0,3-5,-3-5,3 2,-4-1,-6-3,3 3,-3 0,4 5,6 7,-1-1,2 4,-4-5,3 2,-4-3,2 1,-3-3,-5-6,2 3,-3-2,4 3,8 7,6 7,-3-3,1 2,-4-5,0 0,-4-4,-6-6,1 1,-3-2,4 3,-1-1,4 4,5 6,7 6,-3-3,-7-7,0-1,4 5,-4-3,3 2,4-4,5 1,4 6,-5-4,-1 2,1 4,4 4,1 4,3 4,-6 0,-10 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5:26.870"/>
    </inkml:context>
    <inkml:brush xml:id="br0">
      <inkml:brushProperty name="width" value="0.1" units="cm"/>
      <inkml:brushProperty name="height" value="0.6" units="cm"/>
      <inkml:brushProperty name="color" value="#FFC114"/>
      <inkml:brushProperty name="ignorePressure" value="1"/>
      <inkml:brushProperty name="inkEffects" value="pencil"/>
    </inkml:brush>
  </inkml:definitions>
  <inkml:trace contextRef="#ctx0" brushRef="#br0">1584 9126,'0'8,"0"12,0 9,0 9,0-11,0-17,0-20,-9-7,-2-9,1-9,1-6,-5 4,-1 0,3-2,2-3,-4 7,1 0,1-1,-5 5,1-1,2-2,5-4,3-4,-6 5,0 2,2-3,-6 6,0 0,3-2,3-4,-4 4,-1 1,3-3,3-4,-4 6,-1 0,-5 6,-1 0,4-5,5-3,-5 3,1 0,3-3,3-3,4-4,-6 6,0 1,1-1,2-3,-5 5,-1 1,-7 6,2 0,2-4,5-4,5-5,-5 5,0 0,2-1,2-3,-5-3,-1-2,2-2,4-1,-6 9,1 1,1 0,4-2,2-2,3-3,2-1,-8 7,-1 2,0-1,2-2,-6-3,0-1,1-2,4-2,-5 8,0 3,3-1,3-2,-6-3,0-1,2-2,-5 6,0 3,4-1,3-1,-4 5,0 0,2-2,4-3,3-3,2-3,2-1,-8 7,-1 1,0 0,-6 5,-1 2,-5 5,2-1,3-5,-3 4,1-1,5-5,-4 4,1 0,-5 3,2 0,4-5,5-5,4-3,4-5,-7 6,-1 2,1-1,3-3,2-2,1-2,-5 7,-2 2,1-2,3-2,1-2,3-3,2-1,0-2,-7 9,-3 1,1 0,2-2,3-3,1-1,2-2,-7 7,-2 2,1-1,2-2,2-3,3-1,1-2,1-2,-6 8,-3 3,0-1,3-3,1-1,3-2,1-2,2-1,0-1,0 0,0-1,1 1,-1-1,0 1,0 0,0 0,1 0,-1 0,-1 1,1-1,0 0,0 0,0 0,0 0,0 0,0 0,0 0,0 0,0 0,0 1,0-1,0 0,0 0,0 0,8 8,3 3,7 7,1 2,-3-4,-4-4,5 4,-2 0,-2-4,4 4,-1 1,-3-4,4 5,0-1,-3-3,3 4,0-2,-4-2,4 4,0-1,5 5,-1-2,-5-4,4 4,-2-2,-4-4,3 4,0-2,-4-2,-3-5,4 6,0-1,-2-3,4 6,0-1,-3-3,5 5,7-1,0-3,3 4,-3-1,3 4,-4 0,-6-5,3 4,-3-2,4 4,-2-1,4 4,-3-3,4 4,-2-4,-6-4,3 2,-2-2,4 4,-2-2,-3-4,2 4,-2-3,-3-3,4 3,-2 0,6-3,6 3,-1 0,3 4,-4-1,-6-3,2 2,-3 0,-5-5,4 4,-2-1,5 4,-1 0,3 3,-1-1,3 2,6 6,-2-2,-6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5:37.824"/>
    </inkml:context>
    <inkml:brush xml:id="br0">
      <inkml:brushProperty name="width" value="0.1" units="cm"/>
      <inkml:brushProperty name="height" value="0.6" units="cm"/>
      <inkml:brushProperty name="color" value="#FFC114"/>
      <inkml:brushProperty name="ignorePressure" value="1"/>
      <inkml:brushProperty name="inkEffects" value="pencil"/>
    </inkml:brush>
  </inkml:definitions>
  <inkml:trace contextRef="#ctx0" brushRef="#br0">4891 51,'0'-8,"-8"-3,-11 0,-10 3,-8 2,-6 2,-5 2,-1 1,-1 1,0 0,0 1,1-1,0 1,1-1,0 0,0 0,0 0,0 0,1 0,-1 0,0 0,8 8,3 4,-1-2,-1-1,5 4,0 2,7 5,-1 0,-4-4,-4-4,-5-5,6 5,0 0,5 7,1-1,-4-2,-3-5,3 4,-1 0,-1-2,3 3,1 0,4 5,-1 0,-3-5,3 4,-2-2,-4-3,-4-5,-4-4,5 5,1 0,-1 7,-4 1,-2-4,7 5,0-2,7 5,-1-3,6 5,-1-3,-6-4,4 2,-2-3,-4-3,-6-5,5 5,0 0,-2-3,4 6,0-1,-3-2,5 3,-1 0,-3-4,3 5,8 7,0 0,-5-5,2 3,-2-4,-4-4,-6-5,-4-4,6 5,8 9,1 2,-3-4,3 3,-1-1,3 3,-1-1,3 3,-3-3,3 4,-2-4,-5-4,2 2,-2-3,3 5,0-2,3 4,7 6,-3-2,2 3,-3-5,-7-6,1 1,-2-3,3 5,-2-3,4 4,-2-2,3 3,-3-3,3 4,-2 5,3 5,5 5,-2-5,1 0,-4-6,1 0,5 3,-3-5,2 2,-5-4,1 1,5 5,-3-4,2 2,-5 4,1 4,5 4,5 3,-5-6,2-2,2 1,3 2,-4-5,0-1,2 2,-5 3,-1 4,4 2,3 1,4 2,-6-8,0-2,1 0,3 2,-5-6,-1 0,3 1,2 4,-4-5,-2 0,4 2,2 3,3 3,3 3,-7-6,-1-2,1 1,2 2,2 2,-5-5,-1-2,2 2,2 3,-6-6,0 0,2 2,3 3,-5-5,0 0,2 3,3 2,-5-5,1 0,1 2,4 3,3 4,2 2,1 1,2 2,1 0,-1 1,1 0,-9-9,-3-2,1-1,2 3,2 2,2 2,2 2,1 1,-7-7,-2-3,0 1,3 2,2 3,1 1,2 2,2 2,0 0,-8-8,-3-3,1 1,2 2,2 2,3 3,1 1,1 1,1 1,-8-8,-3-3,1 2,2 1,2 2,3 2,1 2,1 1,1 1,0 0,1 1,-1-1,1 0,-1 1,0-1,0 0,0 0,0 0,0 0,0 0,8-9,3-2,0 1,6-7,0 1,-3 1,-3 5,3-4,1-1,-4 3,-3 3,-2 4,-3 2,-2 1,-1 2,8-8,2-3,0-6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5:53.875"/>
    </inkml:context>
    <inkml:brush xml:id="br0">
      <inkml:brushProperty name="width" value="0.1" units="cm"/>
      <inkml:brushProperty name="height" value="0.6" units="cm"/>
      <inkml:brushProperty name="color" value="#FFC114"/>
      <inkml:brushProperty name="ignorePressure" value="1"/>
      <inkml:brushProperty name="inkEffects" value="pencil"/>
    </inkml:brush>
  </inkml:definitions>
  <inkml:trace contextRef="#ctx0" brushRef="#br0">1345 7192,'8'0,"11"0,2 9,-2 10,3 2,-2 5,-3 8,2-3,-2 1,5-4,-2 1,-4 4,-5 4,5-4,-2 0,-2 3,4-4,0-1,5-4,8-8,-2 2,-5 5,2-2,-4 4,4-4,-3 3,4-3,-3 2,-5 5,3-3,-3 2,5-4,-2 2,-4 4,-4 5,-6 4,-2 3,-3 3,-1 1,-1 0,-8-7,-11-11,-10-10,-8-9,-6-7,-3-3,-3-2,0-1,9-9,2-1,8-9,1 1,-2 3,4-3,-1 1,-4 5,4-5,-1 2,3-4,8-8,-2 3,3-4,-4 3,-6 7,1-1,-2 2,-5 6,-4 3,3-3,1-1,-3 3,5-5,0 0,5-6,0 2,-5 4,-4-4,3-6,0 0,6-2,-2 3,-4 6,5-2,-3 2,6-3,-2 1,3-3,7-6,-3 2,2-2,-4 4,3-1,-5 3,2-3,-3 4,3-2,-4-5,4-7,4-3,-2 4,2 0,4-2,4-3,5-2,2-2,2-2,1 0,-7 6,-3 4,1-1,2-2,-7 5,0 2,2-3,2-3,-4 5,-1 0,3-2,3-3,4-3,-6 6,-1 0,2-1,2-3,3-3,-6-2,-2-2,2 0,3-1,2-1,3 0,2 1,0 0,1 0,1 0,-1 0,1 0,-1 0,1 0,-1 0,0 0,0 0,0 0,0 0,0 1,0-1,0 0,0 0,0 0,0 0,0 0,0 0,0 0,0 0,0 0,0 1,0-1,0 0,0 0,8 8,3 3,0 0,-3-3,6-2,0-3,-2-1,5 8,0 0,-3 0,-4-2,4 6,1 0,-3-1,-4-4,-2-4,-3-1,6-2,2-2,7 0,0-1,-2 0,4 1,-2-1,-3 1,3 9,-1 2,-4-1,-3-1,4 5,0 1,-3-3,5 5,0 0,-3-4,-3-3,-5-4,-1-2,5 5,2 3,8 6,0 1,-3-4,3 5,-1-2,-4-3,5 3,-2-1,-4-3,5 4,-1-2,-3-2,4 3,-2 0,5 5,0-2,3 5,-1-3,-5-5,2 4,6 5,-1-1,2 3,-2-3,-6-5,2 1,-3-3,5 4,-3-1,4 3,-2-2,3 3,-2-2,2 2,-2-2,3 3,-4-4,-5-4,-5-7,3 5,8 6,-1 1,5 3,-3-2,3 4,-3-4,2 2,-3-3,2 3,-2-4,-6-4,3 2,6 6,-2-2,4-4,-3-6,2 2,-3 0,2 4,-3-1,2 5,-2-2,-6-5,3 4,-2-3,4 4,-2-1,4 3,-2-2,-5-5,3 3,-2-2,4 4,-2-1,4-5,-1-5,2 4,-3-1,3 6,-2 0,3 3,-3-1,2 3,6 6,-3-2,-6-6,2 0,-4-2,3 3,6 5,-2-1,3 1,3 5,-3-4,2 1,3 4,3 4,-4-5,1 1,1 2,-4-6,-1 1,4 3,-4-5,0 1,3 3,4 4,4 4,-5-6,-2 1,3 1,2 2,-6-5,1-1,1 2,3 3,3 4,3 1,-7-6,-1-1,1 1,2 2,3 2,2 3,1 2,2 0,0 1,0 1,0-1,1 1,-1-1,0 0,0 0,0 0,0 0,0 0,0-7,0-4,0 1,0 2,-1 2,1 3,0 1,-8-7,-3-2,1 1,2 1,2 4,2 1,-6-5,-2-2,1 1,3 2,3 3,1 2,3-7,0-1,1 0,1 3,-1 2,-8-5,-2-2,0 2,2 3,2 2,2 3,2 1,1 2,1 0,0 0,0 1,1-1,-1 1,0-1,0 0,1 0,-2 0,1 0,0 0,-8 9,-3 2,-8 7,-9 10,1-1,-3 3,3-2,-2 0,-4 5,4-4,-2 2,-4 4,4-5,0 1,-4 4,5-4,-1 0,-3-5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6:16.15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2877 8390,'-8'0,"-10"0,-12 0,-7 0,-7 0,-3 0,6-8,1-3,9-7,1-1,-3 3,-4 4,5-4,-1 1,-3 2,6-4,-2 1,-3 3,-3 4,-4-5,-3 0,-1 2,6-5,2 1,0-6,-3 2,-1 4,5-4,2 2,-2 4,5-5,1 2,5-4,-1 1,-5 4,-4 5,-4-4,-4 0,6-5,0 0,8-3,0 1,-2 5,3-3,-1 1,5-3,-2 2,4-4,-2 2,-6 5,4-4,6-5,-2 2,-6-4,3-6,-2 4,3-1,-2 4,3-1,-2 4,3-2,6-5,-3 3,3-2,4-3,-5 3,2-1,-6 4,2-1,-4 4,2-2,5-4,-3 2,2-2,3-4,6-4,3-5,-5 6,0 1,-7 7,-1-1,4-3,-5 5,2-2,3-4,-3 5,-7 6,1 0,4-5,-3 2,3-2,5-5,5-4,-4 3,0 0,-5 5,0 0,4-4,-5 5,2-3,4-2,-4 3,1-1,4-3,-4-5,0-3,3-3,5-1,3-2,3-1,1 0,2 0,-7 1,-4 0,2 0,1 0,2 0,3 0,1 0,1 0,1 0,0 0,1 0,-1 0,0 0,1 0,-1 0,0 0,0 0,-8 9,-2 2,0-1,2-1,2-3,2-3,2-1,2-1,0-1,0 0,0-1,1 1,-1 0,0 0,1 0,-1 0,0 0,0 0,0 0,0 0,0 0,0 0,0 0,0 1,0-1,0 0,0 0,0 0,0 0,0 0,0 16,0 22,0 21,8 8,2 10,8-1,1 3,6-3,6-7,-2 1,2-3,5-4,-5 3,1-2,-5 5,1-1,4-5,-3 5,1-3,4-3,4-4,4-4,3-3,2-2,-8-9,-1-4,-8-7,0-1,-6-5,-6-6,-7-7,3 4,-1 0,-3-4,6 5,-1 1,-2-3,-4-4,-3-3,-3-3,-1-1,-2-2,-9 8,6 10,11 11,12 9,12 5,8 4,5 2,3 1,2 0,0 0,0-1,0 0,-9 8,-4 1,2 0,0-2,-5-10,-9-13,-8-12,-8-10,-5-7,-3-3,-2-3,-1 0,1-1,-1 1,1 1,0 0,-7 9,-2 3,-9 7,0 2,3-4,4-4,-4 4,0 0,12 5,6-2,11 5,12 7,9 5,-1-3,3 1,-6-5,1 1,-6-5,-6-7,-7-6,3 2,7 0,-1-3,5 6,-2-2,3-2,-3-4,-5-3,-7-3,-4-1,-5-2,-2-1,-9 8,-13 11,-2 3,-4 6,-8 6,4-2,-2 2,-2 3,-5 3,-3 4,-2 3,-3 1,0 1,0 1,7 8,3 3,0-1,6 5,1 1,5 5,7 8,0-2,-7-6,-6-6,-6-6,-4-4,-4-4,6-10,2-4,7-9,1 1,-3 2,5-3,-2 2,5-4,-2 2,-4 4,3-3,-1 2,-6 4,5-3,-1 0,-4 4,-4 4,5 12,8 12,8 14,8 8,5 7,3 5,3 1,0 0,1 1,0-17,-9-15,-11-10,-3-15,3-14,-5-4,3-6,4-7,4-4,5-4,4-2,2-2,1 0,0 0,1 1,0-1,0 1,0-1,-1 1,0 0,8 9,3 2,0-1,6 6,0 1,-3-3,-3-3,-5-4,6 5,0 0,7-1,8 5,-1 0,4 6,-4-2,3 5,-5-3,3 5,-4-4,-5-6,2 3,5 6,0-1,2 4,-3-5,3 4,5-4,-3-6,1 2,5 7,-5-3,2 4,3 4,3 6,-4-4,1 1,1 2,4 4,2 2,-6-6,0-1,2 1,2 3,-6-5,0-2,2 3,4 3,2 3,3 3,1 2,2 0,0 2,0-1,1 1,-1-1,1 1,-1-1,0 0,0 0,0 0,0 0,0 0,0 0,0 0,0 0,0 0,-1 0,1 0,-8 8,-3 4,1-2,1-1,3-3,-6 6,-1 1,-6 6,0 0,3-3,5 3,3-1,4-3,-7 3,0 0,1 3,3 0,2-6,-6 5,-1-2,1-4,3-4,-6 4,0-1,-6 6,0 0,3 5,6-1,-5 2,1-2,-5 3,1-3,3-5,-3 2,1-2,-4 4,1-2,-4 4,3-2,5-5,-3 3,1-2,-3 4,2-2,4-4,4-5,-3-4,1-4,-6 7,1 1,-5-2,2-1,4-3,6-2,5-1,3-2,3 0,-8-9,-1-2,-7-8,-1 0,2 3,5 4,3 4,3 3,-5-5,-1-1,1 1,2 2,-5-5,-1-2,2 3,3 3,4 4,1 1,3 3,0 0,-7 10,-2 3,0-1,-6 6,0 1,2-4,-5 5,2-2,3-3,-4 4,0-1,5-3,-5 3,1-1,4-2,-5 3,2 0,-6 5,2-2,-5 5,3-3,-4 4,3-3,-4 3,4-3,6-6,5-5,-3 4,0-3,4-2,-5 5,0 0,-5 6,1-2,-5 4,3-1,5-6,-4 3,3-1,-5 3,3-2,-5 4,3-2,-4 3,4-2,4-5,-2 2,2-2,-4 4,2-2,-4 4,2-2,-3 4,2-4,-3 4,4-4,-4 4,3-3,6-5,-3 2,2-3,-4 5,-7 6,2 7,6-3,-2 2,2-6,-2 1,2-4,-4 1,3-3,-3 2,3-2,-4 2,-5 5,3-2,-3 2,5-4,-1 2,-5 4,3-4,-1 3,-5 3,5-4,7-7,-1 1,-4 4,2-3,-2 3,-5 5,-5 5,-4 4,5-5,1-1,6-6,0 0,-3 2,-4 5,4-4,0 0,-2 3,4-5,-1 0,-2 4,-5 3,-2 4,-4 3,6-7,2-1,-2 1,-2 3,-2 2,-2 1,-1 3,7-8,2-2,-1 1,-2 3,-3 1,-1 2,-2 2,-2 2,0-1,0 2,-1-1,1 1,0-1,-1 0,1 0,0 0,8-8,3-3,0 0,-2 3,-3 2,-3 2,-1 2,-1 1,-1 2,0-1,-1 0,1 0,0 1,-1-1,1 0,0 0,0 0,0 0,0 0,0 0,0 0,0 0,0 0,0 0,-8 0,-3-1,0 1,-6-8,0-3,3 0,-4-5,0-1,5 3,3 4,-4-5,-1 0,4 3,-6-4,0-1,4 4,-5-5,2 1,2 3,5 4,-5 4,0 3,-6-7,1 0,4 0,-5-6,2 0,-4-6,0 1,-2-3,2 1,5 5,5 5,-3-3,0 1,3 4,-4-5,0 0,-6-6,2 2,4 4,-3-3,1 0,-5-3,2 1,-3-3,2 2,-4-4,-5 3,-5-3,3 4,-1-4,5 3,0-2,-3-5,3 1,7 7,-1-1,3 2,-3-3,-5-5,-7-6,2 2,0 0,5 5,-1-1,5 5,-3-3,4 4,-2-2,-5 3,-6-3,4 3,-1-3,-4-6,-2-6,4 5,0-2,7 6,-1-1,4 4,0-1,-6-5,4 3,-3-2,4 4,7 7,-2-2,-5-6,-6-5,-7 1,-4-1,5 5,1-2,7 4,0-1,-3-5,-4 3,-3-2,-5-4,-1-4,7 4,1-1,0-2,5 6,1-1,-2-3,-4-4,-3-2,-3-4,-2-2,-2 0,8 6,2 4,0-1,-3-2,7 5,0 1,-2-2,-2-3,-4-4,-3-2,7 7,1 2,0-2,-4-2,-1 5,-3 1,-2-3,8 6,2 0,-1-3,-2-5,-3-2,-1-4,-2-1,-1-2,-1-1,-1 1,1-1,-1 0,1 1,0 0,0-1,8-7,2-3,1-7,-3-1,6-6,1 3,6-5,-1 4,-3 5,2-2,0 1,3-3,-1 1,4-3,5-6,-2 2,3-2,3-4,5 11,3 18,3 19,3 14,0 11,1 7,-8-4,-3-2,-8-7,-9-10,0 1,-3-5,-5-6,-5-4,-3-4,-3-3,-1-2,-2-1,0 0,0 0,9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7:41.465"/>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3200 4687,'0'-8,"9"-11,2-10,8-1,0-2,6-5,-3-4,5 5,-4 0,4 7,-4 0,3 5,-3-2,2 3,-2-2,-6-5,3-5,6-5,-2-5,4-1,5 6,-4 2,-6-1,1 6,-3 1,3-2,-3-4,-5-4,-5-2,4 6,-2 1,-2 0,-3-4,-3-1,-3-3,-9 7,-11 9,-12 10,-8 9,-6 5,-4 4,-2 2,0 1,0-1,1 1,-1-1,2 0,8 8,2 2,1 0,-3-3,-2 6,-2 0,-11-2,6 5,1 0,2-3,0-4,0 4,0 1,-1-3,-1-4,1 6,-1-1,-9 7,-1-1,0-3,1-5,4-3,1-4,2-3,1 7,1 2,0-1,1-1,8 5,2 1,0-2,-3-3,-2 5,-2 1,-2-3,-1 5,-1-1,0-3,8-11,19-7,13-10,15-3,8-6,8 0,10 5,-2-3,3 3,-6-4,2-5,3-7,5-6,3 4,4 1,1 7,2-1,1-3,0 4,-9-2,-2 6,0-2,2 4,-6-3,0 3,-6-2,0 3,3 6,5 4,4-3,-4-7,-1-1,3-3,2 2,3 5,-6-2,-1 2,1-3,3-7,3 3,2 4,1 7,1 6,-7-4,-2 0,-8-6,-1 1,3-5,4 2,4 3,-5-2,1 1,1 5,-5-4,0 1,3 4,3 4,3-4,4-1,1 2,-6-5,-11-7,-10 8,-16 7,-17 4,-6 12,-8 5,-7 0,-6-2,-4-2,6 5,1 1,-1-2,-2-4,-2 6,-2 0,-10 5,-4 1,1-4,1 4,3-2,2-4,2-3,9 3,4-1,0-2,-2-3,-3-3,-2 6,-2 2,-1-3,0-2,-1-2,-1-3,1-2,8 8,2 2,1-1,-3-2,-2-2,-2-3,6-9,10-13,17-3,12-5,12 1,5-2,7 3,0-3,3 4,-2-2,2 3,4-2,5-6,5 3,-6-2,0 4,-6-2,-1 5,-4-3,0-5,6 3,4 7,6-3,3 4,-5-3,-2 3,-7-4,-1 2,-4-3,1 2,4 5,-3-1,3 1,3 4,-3-3,1 1,4 2,-5-3,2 0,2 3,-3-3,0 0,4 4,3-4,4-8,-13 1,-21 4,-18 6,-9 13,-8 7,-9 2,-6 8,-4 9,-2 1,-1-5,-1-5,1-6,0-4,8 5,3 0,1-1,5 6,1 0,-3-3,-4-3,-3-4,5 6,0 0,-1-2,-3 6,-2 0,-3-3,-2-3,8 5,1-1,0-2,-2 5,-2-1,-3-3,-1-4,-2-3,0-3,0-1,-1 6,1 3,0-2,0-1,0 6,0 0,0-1,0-4,0-3,9 5,1 1,9-9,8-14,17-5,8-8,12-8,12 2,0-3,4 5,-3-2,1 5,-4-2,1 4,5-2,4 3,5-4,3 4,-5-3,-2 3,1 5,-5-3,-1 2,-6-3,1 1,5-4,4 2,4 5,4 5,3-4,1 2,1 2,-9-4,-2 0,1 3,-7-4,-1 0,-13 3,-19 5,-16 3,-6 11,-7 4,-6 2,2 6,-1 0,-2-3,13-3,10-12,16-14,16-4,5-8,7 2,-3-4,4 4,-5-3,2 4,4 5,-3-1,1 2,-4-4,2 2,-4-4,-6-6,2 2,-3-2,-4-4,-12 3,-15 7,-4 0,0-4,3-6,5-5,4-4,10-3,14 6,3 2,6 0,-1-3,3 6,-3 1,-6-2,1 5,-3 0,-4-3,-5-4,-11 4,-6 1,-10 5,-10 8,-8 7,-6 6,-5 4,-1 2,-2 2,0 1,1-1,-1 0,2 0,-1 0,1-1,0 0,0 0,0 0,0 0,0 0,0 0,0 0,0 0,1 0,-1 0,0 0,0 0,0 0,0 0,0 0,0 0,0 0,0 0,0 0,1 0,7-8,3-3,-1 0,-1 3,5-7,17 0,11-5,15 0,6-4,8 1,9-3,7 3,4 5,-4-2,-1 2,1 4,-5-3,-2 0,3 4,-5-4,1 1,3 3,4 3,4 5,3 2,-7-7,-1-1,1 1,2 3,3-7,2 0,-7-6,-2 0,2 4,-14 5,-11 12,-16 5,-16 11,-12 2,-10-2,-5-5,4 6,2-2,8 5,0-2,-1-3,4 4,-1-2,-4 4,-3-2,3 4,0-2,6 4,-1-3,-3-5,-5-6,4 3,0-1,-3 6,-3-2,5 6,8 6,1-2,4 2,-3-3,12-7,15-15,16-8,4-12,7-3,6 2,-4-5,-14 1,-19 3,-9 14,-11 7,-10 3,0 8,-3 2,-3-3,-4-3,5 5,0-1,-1-2,-3-4,-3-3,-2-3,-2-2,0 8,-1 1,-1 0,1-2,16-11,22-5,12-9,6-10,10 0,2-4,6 4,-2-3,3 5,5 6,5 6,-3-2,1-7,2 0,3-5,3 3,2 5,-6-1,-2 1,1 5,-6-3,0 0,-6 12,-15 7,-9 11,-14 3,-5 7,-7 0,0 4,-4-3,-5-4,-5-7,3 3,0-2,6 6,0 7,13-1,17-4,16-7,15-5,8-5,7-3,3-2,2 0,-1-2,-1 1,0 0,0 1,-2-1,0 1,1 0,-2 0,1 0,0 0,0 0,0 0,-1 0,1 0,0 0,0 0,0 0,0 0,0 0,0 0,0 0,0 0,0 0,0 0,0 0,0 0,0 0,-1 0,1 0,0 0,0 0,0 0,-8 8,-11 11,-18 2,-20-3,-16-4,-12 4,-8 7,-5-1,-1 3,-1-2,1 2,1-3,8 2,4-3,0-6,-2 3,-2-2,-2-4,-2 4,-1-2,8 5,1-1,0-4,-2-5,6 4,0 0,6 5,17-1,17-12,16-6,13-4,0-10,3-2,2 1,-5-6,0 2,1 3,4 4,2 4,3 3,1 3,2 1,-7-8,-4-1,1 0,2 1,-6-5,0-2,1 3,4 3,3 3,3-6,1-1,2 2,1 3,-1 3,1 2,-1 1,0 2,0-8,0-2,0 1,-8 9,-11 14,-10 12,-17 1,-17-2,-14-7,-10 2,-6-3,-5-4,7 4,3-1,0-3,-2-3,-1-5,6 7,1 0,-1-2,-2-2,-4-2,-1-3,-3-2,0 0,-1-2,0 1,-1-1,1 1,8-9,11-10,10-11,17 0,17 6,5-2,8 3,7 6,6 6,-4-4,0 1,1 3,3 3,-5-5,-2 0,3 2,2 3,3 3,3-6,2-2,0 3,2 1,-17 4,-22 2,-20 1,-17 2,-12 0,1-7,-2-3,-2 0,-1 3,-3 1,-1-6,-1-1,0 2,0 3,0-6,0-1,0-5,-1 1,1 3,0 5,9-5,2 1,7-5,1 0,-3 4,-4 5,4-4,8-8,-1 1,4-5,6-6,5-5,4-4,12 5,13 9,11 9,9 8,6 5,3 5,2 1,1 2,-1 0,0-1,-1 1,0-2,-1 1,0-1,0 0,0 0,-1 0,1 0,0 0,0 0,0 0,0 0,0 0,0 0,0 0,-1 0,-7 8,-3 2,1 0,-7 7,0-1,3-2,-4 5,1-2,-6 5,2-1,-4 4,-5 5,-7 7,-4 4,-4 4,-2 3,-10-8,-3-2,-8-7,0-1,-5-6,2 2,-4-5,3 4,-3-4,4 3,-3-2,4 3,-4-2,-5-6,3 3,-2-2,4 4,-1-2,11-4,17-5,16-4,14-4,10-2,5-1,4 0,1-1,0-9,0-1,-1 0,0 2,-2 3,0 2,0 2,0 1,0 1,-1 0,1 1,0-1,0 1,0-1,-8 9,-10 10,-12 11,-7 7,-7 7,-11-4,-14-10,-11-9,1-1,-4-3,-3 3,-4-1,6 3,0-1,-2-5,6 4,0-3,-2-3,-4 4,-4-1,6 5,0-2,-1-4,-3-5,-3-4,6 5,1 0,-1-2,6 6,-1 1,-3-4,-3 5,-3-1,-3 4,-3 8,0-1,-2-6,9 2,2-4,16-5,20-5,18-4,7-11,7-5,7-1,6-6,2-1,3 3,1 4,1 4,-1-5,0-1,0 2,-1 3,0 2,0 3,0-6,0-1,0 0,0 2,0 3,-1 2,1-7,0-1,0 0,0 3,0 3,0 1,0 3,0 0,0 1,0 1,0-1,0 1,0-1,-1 0,1 0,0 0,0 0,0 0,0 0,0 0,0 0,0 0,-9-8,-2-3,1 0,2 3,-15 2,-10 10,-17 5,-7 10,-12 0,-9-2,1 4,-4-2,-4-5,5 5,-1-2,-4-3,6 4,-1-1,-2-3,-5-5,5 5,0 0,-2-3,-4-3,-2-3,-3-2,-1 6,-2 3,0-2,-1-2,9 5,3 2,-2-3,0-3,-4-3,-1-3,6 7,1 0,0 0,-3-3,5-9,9-14,9-12,16-1,7-4,12 4,2-1,6-5,7 5,-2-1,1 5,4-2,4 4,3 7,-5-3,-2 2,2 5,2-4,3 1,-7-5,0 1,1-4,3 1,2 6,3-4,1 4,2-6,0 3,1 4,-1 5,1 4,-1 3,-8-5,-3-1,0 1,3 2,2-7,2 1,2 1,1 3,1-6,1 1,-1 2,1 3,-1 3,-9 11,-18 5,-21 0,-11 8,-11-1,-11-2,-7-4,-5-4,-3-3,-2 6,-1 1,1-2,1 7,0 0,0-2,1-5,0-2,0-3,8 5,3 2,0-2,-3-1,-2-3,-2-2,-2-2,-1 0,-1-2,0 1,0 0,-1-1,1 1,0 0,0-1,0 1,0 0,-1 0,2 0,-1 0,-1 0,9-7,11-12,10-10,9-8,6-7,3-3,2-2,10-1,10 8,2 3,6 8,-4 2,4 5,4 6,-3-1,2 2,2 5,-3-5,1 1,2 4,5 3,-5-4,0-1,3 2,2 4,3 2,-5-5,-1-1,1 2,3 3,3 1,2 3,1 2,2 1,0 0,-7 8,-4 3,-7 8,-1 0,-5 6,-7 6,-6 6,-14-3,-13-7,-13-9,-2 2,-3-4,12-4,18-5,18-2,15-3,10-2,6 0,5-1,1 0,1 0,-1 1,-1-1,0 1,-1 0,-1 0,0 0,0 0,-1 0,1 0,0 0,0 0,0 0,-8 9,-3 2,-8 8,-9 8,-7 8,-7 7,-11-4,-6-1,-9-7,0 1,-7-6,-5 1,-6-4,3 3,0-3,6 3,-1-3,-3-5,4 3,-1-3,-3-4,-5-4,-4 5,-3 0,-2 5,-1 1,0-4,7 3,3-1,0-4,-2 4,-2-2,-2-2,6 4,1-1,0-3,5 3,1 0,-4-4,-3-4,-3-3,-4-3,-1-2,-2 7,0 3,-1-2,1-1,-1-2,9 5,3 2,-1-2,-2 6,-2-1,14-3,20-3,20-4,15-3,12-2,7 0,5-2,0 0,1 1,-1-1,-1 1,0 0,-1-1,-1 1,0 0,0 0,0 0,0 0,0 0,-1 0,1 0,0 0,0 0,-1 0,1 0,0 0,0 0,0 0,1 0,-2 0,1 0,8 0,3 0,-1 0,-2 0,-2 0,-2 0,-2 0,-1 0,-1 0,-1 0,9 0,10 0,3 0,-3 0,-4 0,-5 0,-3 0,-3 0,-2 0,-1 0,-9 9,-3 2,1-1,1-1,4 5,2 0,-6 6,-10 8,-9 8,-9 5,-13-4,-7 0,-10-7,-9-7,0-1,-3-4,-4-5,-5 4,-2-1,-3 5,-2-1,-1-4,8 3,4-2,-2-3,7 4,1-1,-3-4,-4 4,-3 0,-3-4,-2-4,-2 5,0 0,-1-2,0-4,1-2,-1-3,1-2,0-1,0 8,-9 3,-1-1,0-2,2 5,2 1,2-2,2-3,2-4,0-1,0-3,1 8,-1 1,1 0,-1-2,0-2,1-3,-1-1,0-1,8 7,3 3,-1-1,-2-2,-2-3,-2-1,-2-2,-1-2,-1 0,0 0,0 0,-1-1,9-7,11-12,18-2,11-5,15 2,11 5,11 7,7 4,-4-4,-2 1,3-7,1 0,1 4,3-4,1 1,1 4,0-4,0 2,0 2,1 4,-1 4,-8-5,-3 0,0 1,3 2,2 3,2 3,2 0,-7-6,-2-3,1 1,2 2,3 2,2 3,1 1,1 1,1 1,0 1,0-1,1 1,-1-1,0 0,0 0,1 0,-1 1,0-1,0-1,0 1,0 0,-1 0,1 0,0 0,0 0,-9 9,-18 2,-21 7,-19 1,-15-3,-8-4,1 4,1-1,-2-2,-1-4,-2-4,-1-2,-2 6,0 2,0-2,0-1,0-3,-1-2,1-2,0 0,0-1,0 7,0 4,1-1,-1-2,0-2,0-2,0-2,0-1,0-1,0-1,0 1,0-1,0 1,0 0,1 0,-1-1,0 1,0 0,0 0,0 0,0 0,0 0,0 1,0-1,0 0,1 0,-1 0,0 0,0 0,0 0,0 0,0 0,0 0,0 0,0 0,0 0,0 0,0 0,9-9,1-2,1 1,6-7,8-8,8-7,7-8,4-4,12 5,11 1,12 7,8 9,6 0,3 3,2 6,-8-4,-3 1,1 3,1 5,2 2,1-5,2 0,2 1,0 3,0 2,-8-7,-2 0,-1 1,3 3,2 2,2 3,2 1,1 2,1 0,1 1,-1-1,0 1,9-1,2 0,-1 0,-2 0,-2 1,-2-1,-2-1,-1 1,-1 0,-1 0,-16 0,-21 0,-21 0,-17 0,-11 0,-8 0,-4 0,-1 0,0 9,1 2,1-1,0-1,1-3,-7-2,-3-2,1 6,1 3,4-2,1-1,3-3,0-2,1-1,1-1,-1-2,1 1,-9 0,-3-1,1 1,2 0,2 0,2-1,-5 1,-3 0,2 0,-6 0,-1 9,4 2,3-1,-4-1,-9-3,1-2,3-2,-3-1,2-1,5-1,-4 1,2-1,4 1,4 0,3-1,3 1,3 0,0 0,0 0,1 0,0 0,0 0,-1 0,0 0,0 0,0 0,0 0,1 0,-1 0,0 0,8-8,11-11,18-2,20 3,16-5,12 3,8 4,4 5,3 4,-1 3,1 3,-2 1,0 1,-1 0,-9-8,-2-4,-1 1,3 2,2 2,2 2,2 2,1 2,0-1,2-6,-1-3,0 0,1 3,-1 1,0 3,0 1,0 1,0 1,0 1,-1-1,1 1,0-1,0 0,0 0,0 0,0 0,0 0,0 0,0 0,0 0,0 0,-1 0,1 0,0 0,0 0,0 0,0 0,0 0,0 0,0 0,-8 8,-19 3,-22-1,-18-2,-6 6,-7 0,2 7,-2-1,-4 5,-4-3,-3 4,-3-3,7 3,2-2,-1-6,5 2,2-3,-4-3,-2-5,-5 4,-2 9,-3 1,0 3,15-1,21-7,21-5,17-5,12-4,7-2,4-3,2 1,0-2,0 1,-2 0,0 1,-1 0,-1 8,0 3,0-1,0-1,0-3,0 6,-1 0,1-1,-8 5,-3 1,0-4,3-3,-6 5,-1-1,-6 6,1 0,-4 3,-7 8,-6 5,-4 6,-4 3,-11-5,-4-2,-8-8,0 0,-5-5,-7-8,2 2,-1-2,4 4,-2 6,-3 0,-5-6,-4-6,-4-5,7 3,1-1,-2 6,-1 1,-3-4,6 4,1-1,-1-4,-3-4,6 5,0-2,-2-2,-3 6,-3-1,-3-3,-1 5,-2-1,0-3,-1-4,1-4,-1-2,9 5,3 1,-1 0,-2 5,-2 1,-2-2,7 4,0 0,0-4,5 4,1-1,-4-4,-3-4,5 5,15 0,20-2,18-3,12-4,11-2,5-2,2-1,2 0,-1-1,0 1,-1-1,-1 9,0 2,-1 0,0-2,0-3,0 7,-1 1,1-1,0-4,0-2,-1 6,1 0,0-1,0-3,0-2,-8 5,-3 1,1-2,1 6,3 1,3 5,1-1,-7 3,-10 7,-11 6,-7 5,-6 3,-12-6,-5-2,-8-6,-9-10,-8-8,-6-5,-3 3,-3 0,0-2,-1 6,0 1,1-3,0 4,1 0,-1-4,2-3,-1-4,0-3,8 7,3 1,0-1,-3-3,-2-1,-2-3,-2-2,-1 8,-1 2,0-1,-1-2,1-2,0-3,0-1,-1-1,1-1,0-1,0 9,0 2,0-1,1-1,-1-2,0-3,0-1,0-1,0-1,0 0,0-1,0 1,0-1,0 1,0 0,16-8,14-11,18-2,17-6,14 2,10-3,6 3,3 7,-7-3,-2 2,0 5,0 5,3 3,-7-5,-2-1,2 2,2 2,-5-5,0 0,2 2,3 2,3 4,3 2,-6-7,-3-1,2 0,3 3,1 3,3 2,-15 1,-21 2,-19 0,-17 0,-12 1,-7-1,-4 0,-2 1,0-1,0 0,2 0,8 8,4 3,1 0,-3-3,-2-2,-2-2,-2-2,-1-1,-1-1,0-1,8 9,2 2,0-1,-2-1,-2-2,-2-3,-2-1,-1-1,-1-1,0 0,-1-1,1 1,0-1,-1 1,1 0,0 0,0 0,0 0,17 0,21 0,20 0,18 0,11 0,8-8,3-2,2 0,0 2,0-6,-1-1,-2 3,0 2,-1-4,0 0,0 3,-1 3,-15 2,-22 3,-21 2,-17 1,-11 0,-8 1,-3-1,-2 1,0-1,1 1,0-1,2 0,0 0,1 0,-1 0,1 0,1 0,-1 0,1 0,-1 0,0 0,0 0,0 0,0 0,0 0,0 0,0 0,0 0,0 0,1 0,-1 0,0 0,0 0,8-9,11-10,19-3,19 3,15 5,5-4,5 2,5 3,-4-4,0 1,2 2,-5-4,0 1,3 4,3 3,4-4,3 0,2 3,-16 3,-20 3,-21 2,-9 10,-9 3,-8 1,2 5,-1 2,-3-4,-3-3,5 4,2 0,-3-2,-3-4,-2-4,-3-2,-2-2,0 0,-2-2,1 1,-1 7,1 3,-1-1,1-1,0-2,16-3,22-1,13-9,13-4,13 1,2-7,2 0,5 3,4-5,3 1,2 3,1 5,-7-4,-3 0,0 3,2 3,3-6,1 1,2 1,1 3,1 4,-8-7,-2 0,0 1,-15 3,-19 2,-18 3,-15 2,-11 0,-7 2,-3-1,-1 1,-1-1,1 0,1 1,0-1,2 0,8-8,11-11,10-10,10 8,4 16,5 16,1 15,1 11,-8 0,-3 1,0 2,1 3,2 2,-5-7,-2-1,1 1,4 2,2 3,11-7,4-1,10-6,8-9,9-7,6-6,4-4,3-3,0-1,1-1,-9 9,-2 3,-1 0,-6 6,-1 1,-5 5,-7 7,-7 7,-6 5,-3 5,-3 1,-9-6,-3-2,-8-9,-9-8,2 0,-4-4,-4 2,-5-1,4 4,1-2,-2-4,5 3,17-2,18-4,17-4,14-4,8-3,6-2,3-2,0 1,1-1,-2 0,0 1,0-1,-2 1,0 0,0 0,0 0,0 0,0 0,-1 0,1 0,0 0,0 0,0 0,0 0,-9 8,-18 2,-21 0,-19-2,-7 6,-5 1,-8 5,-4 1,-3-5,-2-4,-1 4,0-2,0-2,0-4,1-3,-1-2,1-2,0-1,8 8,3 2,-1 0,-1-2,-3-2,6 6,1 1,-2-2,6 5,7 9,9 7,14-1,16-5,14-8,9-7,7-5,4-4,2-2,0-1,-1 0,0-1,0 1,-1 0,-1 1,0 0,0 0,0 0,-1 0,1 0,0 0,0 0,0 0,0 0,0 0,0 0,0 0,0 0,-1 0,1 0,0 0,0 0,0 0,0 0,0 0,0 0,0 0,-8 8,-19 2,-22 0,-10 6,-11 1,-11-3,-7-3,2 3,1 1,-3-4,-2 6,-2-1,-2-2,0-5,6 6,3-1,-1-2,-2-3,6 4,0 1,-2-3,-3-3,5 6,1 0,-4-3,-2-2,-4-3,-1-3,6 7,1 1,7 7,1 1,4 4,8 8,14-2,16-6,14-7,10-6,7-4,5-4,1-2,1-1,0-1,-1 1,0 0,-1 0,-1 1,0 0,0 0,0 0,0 0,-1 0,1 0,0 0,0 0,-16 0,-22 0,-21 0,-17 0,-11 0,-8 0,-3 0,-2 8,0 2,1 0,0-2,2 6,0 1,0-3,1-3,0-2,1-4,-1-1,8 6,3 2,0-1,6 7,8 8,16 1,18-4,15-6,10-5,9-5,4-2,1-3,2-1,-1 0,-1 0,0 0,-1 1,-1-1,0 1,0 0,0 0,0 0,-1 0,1 0,0 0,0 0,0 0,0 0,0 0,-8 8,-20 2,-20 9,-19 0,-14-3,-10-4,2 4,1 0,-2-4,-1-3,-3-3,0-3,-1-2,7 7,3 2,-1-1,-2 7,-2 0,-2-2,-3 4,0 0,-1 4,0-1,-1 3,1-1,0 2,0-2,8 2,3-2,7 3,9 5,9 5,5 5,13-4,13-9,12-8,8-9,6-6,4-3,1-2,1-2,-1 0,0 1,-1-1,0 2,-1-1,0 1,0 0,0 0,-1 0,1 0,0 0,0 0,0 0,0 0,0 0,0 0,0 0,0 0,0 0,0 0,0 0,0 0,-1 0,1 0,0 0,0 0,0 0,0 0,-8 8,-12 11,-9 10,-9 9,-14-3,-5 1,-11-5,-1 0,-6-5,-6-7,3 1,-2-3,5 4,-2-1,4 3,-1-2,3 4,-2-2,3 2,-3-2,3 3,-3-3,-6-6,3 3,6 6,-2-1,5 3,-5-4,4 3,4 5,-4-3,3 2,3 3,4 5,4 3,12-6,12-8,12-9,8-8,7-6,3-3,2-3,0-1,0 0,0 1,-1 0,0 0,-9 9,-19 2,-13 9,0 0,7-3,9-4,8-5,-9-2,-16-3,-18-2,-15 0,-12-1,-7 0,-4 0,-2 1,0 0,8-8,11-11,12-11,9-7,6-7,4-3,11 7,3 1,7 7,1 2,5 5,6-1,6 4,4-3,4 4,2 4,0 6,2 5,-9-6,-3 0,0 2,2 2,-6-4,-1-2,3 3,2 3,4 2,-13 3,-13 10,-16 3,-17 0,-13-1,-10 5,-6 1,-4 7,-1-2,0-3,8 3,4-2,0-4,-1 4,-3-1,-1-4,6 5,2-1,-1-4,-3-3,-2-4,-3 5,-1 1,-1-2,-1-3,-1-2,1-2,-1-2,1 0,7-9,12-12,10-9,9-9,14 2,6-1,10 7,10 7,7 8,-2-2,1 2,-5-4,-1 1,4 4,4-5,3 2,3 3,2 4,-6-4,-3 0,-7-6,-17 1,-18-5,-18 2,-11 5,-10 5,-4 4,-3 4,0-5,-1-2,1 2,2 2,8-6,3-1,0 3,-2 2,-2-6,-2 1,-2 2,0 3,6-5,3 1,-1 1,-2 4,-3 3,7-7,1 0,-2 1,5-5,1-1,4-4,8-8,15 2,16 5,6-3,9 5,-10 4,-14 5,-17 5,-14 3,-10 3,-7 0,-4 1,-1 0,7-8,3-3,0 1,-1 1,-2 2,-2 3,7-7,10-10,18-2,10-5,13 3,14 4,1-1,5 1,4 6,4-4,4 1,2 5,0 3,2 3,-9-5,-2-1,1 2,1 2,2 3,3 2,1 1,-7-7,-2-1,1-1,2 3,2 3,-14 1,-11-5,-18-2,-16 1,-13 2,-10 3,1-6,0-2,-1 2,-3 3,-2 2,7-6,1 0,-1 1,-1 2,-4 4,7-6,0-1,-1 1,-2 4,-4 1,-1-5,-3-1,0 1,-2 2,9-4,2-2,0 3,-2 3,6-4,9-10,0 1,5-5,6-5,5-7,4-3,11 4,12 10,4 0,6 6,-3-2,4 3,-3-3,-7-5,2 1,6 7,-2-2,3 2,5 6,-3-3,1 2,-5-5,-14 1,-18 4,-16 5,-12 4,-9 3,-5 3,5-7,3-2,-1 1,-1 2,-1 2,6-6,1-2,-1 2,-3 3,6-6,8-9,9-8,16 1,15 6,6-2,8 4,-2-2,4 2,-3-2,1 2,-3-3,-7-6,-14 3,-16 6,-14 7,-3-2,-4 1,-5 4,-5 4,-2 3,-2 2,7-6,2-2,0 1,-3 3,-2 1,-1 3,6-6,9-11,19-1,10-5,13 2,14 5,9-3,7 3,5 4,2 5,0-4,1 0,-1 3,-9-5,-3 0,0-5,2 1,2-5,-14 2,-4 5,2 6,5 4,6 4,4 3,3 1,3 1,1 0,1 0,0 0,0 0,0-1,-1 0,0 0,0 0,0 0,0 0,0 0,0 0,0 0,0 0,0 0,0 0,-1 0,1 0,0 0,0 0,0 0,0 0,0 0,0 0,0 0,0 0,0 0,0 0,0 0,0 0,0 0,-9 8,-10 12,-19 1,-19-2,-15-4,-13-5,-8-5,4 6,1 0,-2-1,-1-3,-1-2,-2-2,-2-2,1-1,-1 0,-1-1,1 1,0 0,0-1,8 9,3 3,0 0,-3-3,-2-2,-3-2,0-2,6 7,2 2,-2-1,-1-1,-2-4,-3-2,8 7,0 1,0-1,-3-2,5 5,2 1,-4-2,-2-3,5 5,9 8,16 1,18-13,15-7,13-4,-2-11,3-2,3 1,-6-6,0 1,1 2,3 6,3 3,3-5,2 0,0 2,1 2,1 4,-1 1,-7-7,-3-1,-1 1,3 2,2 2,2 3,2 1,1 2,1 0,0 0,1 1,-1-1,1-8,-1-3,0 1,0 1,0 3,0-5,0-2,-1 3,1 2,0 2,0 3,0 2,0 0,0 1,-8-7,-3-4,1 1,1 2,-13 2,-20 2,-18 3,-17 0,-10 1,-7 0,-4 1,-2-1,0 0,1 1,1-1,0 0,1 0,1 0,0 0,1 0,-1 8,0 3,0 0,0-3,0-2,0-2,0-2,0-1,0-1,0-1,1 1,-1 0,0 7,0 3,0 0,0-2,0-2,0-3,0-1,0-1,0-1,1 0,-1-1,0 1,0 8,0 2,0 1,8 6,3 0,8 5,16-1,19-4,17-6,13-3,7-4,6-3,2-1,1-1,-1 0,-1 1,0-1,-1 0,-1 1,8 0,3 0,0 0,-3 0,-2 0,-3 0,-1 0,-2 0,0 0,0 0,-1 0,1 0,-1 0,1 0,0 0,0 0,0 0,0 0,0 0,-1 0,1 0,0 0,0 0,0 8,0 3,0 0,-8 5,-12 9,-17 0,-20-5,-16-5,-12-5,1 4,-2-1,5 6,0-1,-2-3,-4-4,6 4,-1-1,-2-2,-3 5,-3 8,-3-1,-2-5,-1-4,0-6,7 4,3 0,0-2,7 5,-1 0,-2-3,-4-3,5 4,0 0,5 5,0 1,-4 4,-5-2,4 4,0-3,-3-6,-3-5,4 4,9 6,8 9,0-2,2 3,5 3,4 5,10-4,14-10,12-7,9-9,6-5,5-3,1-3,0 0,0-1,0 0,-1 1,0 0,-1-7,0-4,0 2,0 1,0 3,0 3,0-7,0-1,0 1,0 2,0 3,-1 2,1 1,0-7,0-2,0 1,0 2,0 3,0 1,0-6,0-1,0 0,-1 3,1 2,0 3,0 1,0 2,0 0,0 0,0 1,-8-9,-19-2,-21 1,-12 9,-10 4,-11 3,-7 7,-5 2,-4 7,-1-2,0-3,0-5,9 3,3-1,0-4,-2 6,-2-1,-3-3,-1-3,-1-4,-1-3,8 6,3 3,-1-2,-2-3,5 7,2-1,-2-1,-4 5,-3-1,6 6,0-1,-1-4,5 3,0-2,6 4,-2-1,5 3,6 6,6 6,13-2,14-8,12-8,11-7,5-6,5-3,1-2,1-2,0 1,-2-1,0 1,0 1,-1-1,1 1,-1 0,-1 0,1 0,0 0,0 0,0-8,0-3,-1 0,1 3,0 2,0 2,0 2,0 1,0 1,0 0,-8-8,-3-2,1 0,1 1,3 4,2 1,2 2,1 1,-15 1,-22 0,-20 1,-17-1,-12 9,-7 2,-4 0,6 6,3 0,0-3,-1-3,-2 4,-1-1,-2-3,8 6,2-1,-1-2,-2-5,-2 6,-2-1,-2-2,-2-3,0-4,8 6,3 1,-1-2,-2-2,-3 5,-1 1,6 6,1 0,0-3,-3 2,-2-1,-3 5,-1 5,-1-1,-2-5,1 1,8 6,2-3,8 3,10 4,15-3,17-7,15-7,11-7,7-4,4-3,2-3,0 0,0 0,-1-1,-9-7,-3-3,0 1,2 3,2 1,2 4,2-7,1-1,1 1,0-6,1 0,-1 2,0 4,0 3,0 4,0 1,0 2,0 0,0 1,0 0,0-9,0-3,0 1,0 2,-1 2,-7-6,-3 0,1 1,-7-5,-16-1,-19 12,-17 6,-13 3,-9 9,-5 2,-3-2,0-2,-1-4,2-3,8 7,4 1,0-2,-2-2,6 6,1 0,-3-2,-3-3,6 5,-1-1,-2-1,-3-4,5 6,0 0,-3 6,-2 0,-4-4,-1-4,-3 3,7 8,3-1,6 6,10 4,8 6,14-4,15-7,14-9,9-7,-2-14,2-6,1-2,2-6,3-2,2 4,0 4,1-5,0 1,0 3,9 3,-6-5,-3 0,-2 2,-1 4,1 2,9 3,2 2,0 0,-1-6,-2-3,-3 1,-1 1,-1-5,-1-2,0 3,-1 3,1 3,0 2,-1 3,-7-8,-3-2,0 1,3 2,2 3,2 2,-6-7,-2-1,2 1,2 2,-6-5,0-1,-15 1,-17 4,-19 4,-5 10,-8 4,-7 1,4 7,-2 0,-2-3,-4 5,-3-1,-1-3,-2 3,-1-1,0-3,-1-4,1-4,7 5,4 1,-1-2,6 6,1 0,-3 5,-3 0,-5 4,-2-3,6 4,1-3,7 3,9 5,16-2,16-7,16-7,10-6,8-4,4-4,2-1,0-1,0 0,0-1,-2 1,0 1,0-1,-1 1,0 0,-1 0,-7-8,-4-2,-15 0,-19 2,-19 2,-13 3,-11 9,-7 3,6 10,1 0,0-2,6 3,2-1,-2-4,-4-5,6 4,-1 1,-2 5,-3-1,-3-3,5 3,1-1,-1-4,-3-5,6 5,0 0,6 6,0 0,-4 4,-5 6,5 6,7 6,16-5,18-9,15-9,13-8,7-5,4-5,3-1,0-2,0 1,-1-1,0 1,-1 0,0 0,-1 1,0 0,0 0,0 0,0 0,-1 0,1 0,0 0,0 0,0 0,-1 0,1-7,0-4,0 1,0 2,-8-6,-19-1,-21 3,-19 3,-15 3,-1 11,-3 4,-2 1,-4-1,6 6,1-1,0-1,-3-4,-3-3,-1-2,-3-3,0-1,-1 0,-1-1,9 9,3 3,-2 7,0 0,13-2,19-4,20-5,15-2,3-11,4-4,5-1,4 3,2 1,1 3,2 1,0 2,-9-7,-2-3,0 1,2 2,2 2,2-5,2-1,1 1,1 3,1-6,-1 0,0 2,1 3,-1 4,-9-7,-1-1,-1 3,3 1,-15 4,-18 2,-20 1,-15 2,-11 0,1 9,-2 3,-1-1,6 6,1 0,-2-2,4 3,1-1,-3-3,-4-4,-4-4,-3-3,-1 6,-2 2,0-1,7 6,4-1,-2-1,8 4,-1-1,-2-3,5 4,-2-1,-3-3,4 4,-1-1,-3-4,4 4,15 0,19-3,16-5,13-3,10-3,4-1,4-2,1-1,-1 0,-1-8,0-2,-1 0,0 2,-1 3,0-6,0 0,0 1,-9-5,-1-1,-1 4,3 3,1-5,3 0,2 3,1 4,1-6,1 1,-1 1,1 4,-1 3,-8-6,-2-2,-17 3,-19 1,-11 12,-11 5,-11 1,0 7,-3 1,-4-3,5 5,-1-1,7 5,-2-2,-3-4,3 3,-1-2,-4-5,4 5,0-1,-5-4,5 5,7 7,-1-1,12-5,17-5,15-5,4-12,6-5,6-2,5 1,5-6,1 0,1 1,2-4,-1 1,0-6,0-5,-1 0,0-2,0 3,0 7,-8-1,-3 2,0 5,3 5,2-4,2-1,2 3,-7-5,-1 1,-8-7,-1 2,3 4,4-4,5 1,2-3,3 2,-7-5,-2 3,2 5,-7-4,0 3,-6-4,1 2,-12 4,-17 5,-16 4,-14 4,-8 2,-7 1,-3 1,0 0,-2 0,10 7,3 3,0-1,-2-1,-1-4,-2-1,-2-2,-1-2,-1 0,-1 0,9 8,3 3,15-1,12-10,15-6,8-8,9-3,1-7,-3-7,3 1,5-1,7 3,-3 0,1 3,4 7,3 5,-5-1,0-8,1-8,4 1,3-3,1 5,-5-2,-2 4,-8-2,0 4,3 6,5 5,3 5,-4-4,-1 0,-14 1,-19 3,-17 3,-16 1,-9 2,-7 1,-4 0,0 1,0-1,0 0,1 9,0 1,2 0,-1-2,1 6,0 1,0-2,1-4,-9 5,-3 1,1-3,2-4,2 6,3 0,1-3,1-3,1-2,8 5,4 1,-2-1,-1-3,-3 6,-1 0,-3-2,-1-3,-1-3,0-3,-1-1,1-2,-1 7,1 3,0 0,0 5,0 2,0-3,9 4,1-1,1-3,-3 4,-2-1,-2-3,-2 4,7 7,2-1,15-5,20-12,18-9,15-11,10-5,-2-6,1 0,1 5,3-3,1 2,1-3,1 2,1 5,0 4,0 5,1 4,-9-6,-3-1,1 1,2-7,2 0,2 3,2-5,1 0,1 4,0 4,0-4,1 0,-1 3,0 2,0-4,1-1,-1 2,-1 4,1 2,-8-5,-4-2,2 2,2 3,2 3,2 2,2-7,-15 0,-21 0,-20 2,-17 3,-12 2,-7 1,-5 2,-1 0,1 0,-9 1,7 7,4 3,2-1,1-2,0-2,9 6,-8 1,-2-2,-2-2,-1-4,8 7,3 1,0-2,-1-3,-3-3,-1-1,6 5,1 2,0-1,-3-3,-3-2,-1-2,-2 7,-1 2,-2-2,1-2,8 6,3 1,-1-3,6 5,16-1,12-10,15-16,12-5,4-8,4-9,6 1,-3-2,0 5,-6-2,1 5,3 6,5-2,4-4,3 0,-6-2,-1 2,2-2,-7-4,0 2,3 7,3-2,4 4,2-3,2-6,2-6,0-5,0 5,1-1,0 6,-1 8,-8 0,-3 4,1-4,2-6,2-6,2 2,-7-1,-9-3,-10-4,-7-4,-6-1,-12 6,-13 11,-11 9,-8 8,-6 6,-3 4,-2 2,-1 1,1 0,0-1,1 1,0-1,1-1,0 0,0 0,0 0,0 0,1 0,-1 0,0 8,0 2,0 0,0-2,0-2,0-3,0-1,0 7,1 2,-1 0,-8-3,-3-3,0-1,3-2,2-2,-6 0,0 0,1-1,3 9,2 2,3-1,1-1,2-2,0-3,1 8,-1 0,1 0,-1-3,9 6,2 1,0-3,-3-3,-2 5,-2-1,6 7,18 0,20-5,19-3,14-5,9-3,-2-11,0-3,2-2,-7-5,-1 0,2 3,3 3,3-4,2 0,3-5,0 0,2 4,-1 4,1 5,-1 3,0-6,0 0,0 1,0 1,0-5,0-1,0-5,0-1,0 4,0-3,0 0,0 5,0-5,0 2,0 3,0-3,-1 1,1 2,0 5,0 4,0 2,-8-7,-3-1,1 1,-7-6,0 0,3 2,4 4,-5-4,0-1,3 4,-5-6,1 1,-14 2,-18 5,-16 3,-15 2,-10 3,-5 1,-4 8,-1 4,-1 0,2-3,8 5,4 0,-1-1,-1-5,-2-2,6 6,1 0,-2-1,-3-3,-2-3,-2-1,-3-3,0-1,-1 0,-1 8,1 3,-1-1,1-2,0-2,0 5,-1 1,2-1,-1-3,0 6,0 0,0-2,0-3,1-3,-2 5,2 2,-1-2,-1-3,2 5,-1 1,0-3,0-2,8 4,3 2,0-4,-3-2,-2-3,6 5,17 1,20-2,18-2,14-3,10-10,5-4,3-9,0-9,1 0,-1 4,-9-2,4 4,4-4,0-5,0 3,0 5,0 7,-1 6,-1-4,-8-8,-3 0,0 3,3-3,10-6,5 1,-7-3,-3 3,-2-1,1 3,0 6,2 6,1 5,0-4,-8-9,-2 0,1 2,1-3,3 2,3 3,-7-3,-2 2,-6-5,-1 2,3-4,5 2,3 4,-5-2,-8-6,-9-7,-15 2,-16 7,-15 7,-11 6,-14 6,-7 3,-1 2,1 1,4 0,2 1,3-1,1-1,2 1,0-1,1 0,-1 0,1 0,-1 0,0 0,1 0,-1 0,0 0,0 0,0 0,0 0,0 0,-8 0,-2 0,-1 0,3 0,2 0,2 0,-6 8,-1 3,0 0,4-3,1-2,3-2,2-2,0-1,1-1,1 0,-1-1,1 1,7 7,4 3,-2 0,-1-2,-3-2,-2-3,-2-1,-2-1,1-1,-2 0,8 8,20 2,21 0,19-1,14-4,10-1,6-2,2-1,2-1,-2-9,0-2,-1 0,-1 2,-8-5,-4-1,0 3,-5-5,-1 0,2 4,5 3,3 3,-5-4,0-2,1 3,-5-6,0 0,2 3,4 4,4 3,3 2,1 3,2-8,0-1,1 0,0-6,-1-1,1 3,-9-4,-3 1,0 3,3 5,-6-6,-1 1,3 2,-6-4,2 0,2 3,4 4,4-5,2 0,3 2,-7-5,-19 0,-21 4,-18 3,-15 3,-9 4,-7 2,-2 1,-1 0,0 1,-7-1,-2 1,2 0,2-1,3 0,2 0,3 0,0 0,9 8,3 3,0 0,-2-3,-2-2,-3-2,-2-2,-1 7,-1 2,0-1,0-1,-1-4,1-2,8 7,3 1,-1-1,-2-2,-2-3,6 6,9 10,17-8,19-5,16-12,11-6,1-9,1-2,3-4,2 1,2 5,2 5,1 6,-8-5,-2 1,-9-7,1 1,1 3,5-4,4 1,4 4,-7-4,0 0,1 4,-5-3,-1 0,2 4,5-4,2 0,4 4,1 3,1-4,2-1,-1-4,1 0,-1-5,1 2,-1-4,0 4,0 4,-8-2,-3 2,1-4,1 1,4 5,1-4,1 3,-6-5,-10-6,-2 0,-5-1,1 3,-3-2,-5-5,-13 4,-15 6,-13 8,-11-2,-7 2,-4 3,-2 5,-1 2,0 3,1 1,1 2,0-1,0 1,1 0,0-1,0 0,0 1,0-1,1 0,-1 0,0 0,0 0,0 0,1 0,-2 0,2 0,-1 0,-1 0,2 0,-1 0,0 0,0 0,0 0,0 0,0 0,0 0,0 0,0 0,0 0,0 0,17-9,21-2,12-7,15-1,4-5,6 1,8-4,5 3,4 6,3 5,2 6,-8-5,-3-8,1-1,1 4,-6-5,0 3,2 3,2-2,4 1,-5-5,-1 2,1-5,3 3,3 5,1 4,3-2,0 1,1 3,1-5,-1 0,0 3,-7-5,-4 1,-7-5,-1 2,2 4,-3-4,2 2,-14 4,-16 4,-17 4,-14 3,-9 2,-7 1,5 9,2 3,-1-1,-2-2,-1-2,7 5,1 0,-1-1,-3-3,-2-3,-2 7,-3 0,0-1,-1-3,-1-2,9 5,2 2,0-2,-1-3,-3-2,14-3,20-1,11-10,14-4,11-7,10-1,6-5,4 2,-7-4,-1 4,-8-4,-1 4,2 6,4 5,-5-3,1 1,-5-6,0 1,-4-5,-15 3,-16 4,-16 5,-12 5,0 11,-2 5,-3 1,5 7,1 1,-3-3,-2-4,-4-3,-1-4,5 6,3 1,-2 0,-2-4,-3 6,-1 1,-3-3,7 6,3 0,-1-3,6 3,1 0,-4-4,-2 5,3 8,1-2,-3-4,-3-5,5 2,7 7,10 7,7 7,13-4,15-7,12-8,10-8,5-5,3-4,3-2,-1-2,1 1,-1-1,-1 1,0 0,0 1,-1-1,-1 1,1 0,0 0,0 1,-1-1,1 0,0 0,0 0,0 0,0-8,0-3,0 1,0 2,0 3,-1 1,1-6,0-2,0 2,0 1,0 4,0 1,0-5,0-3,0 2,0 1,0 4,0 2,-9-7,-2-1,1 1,-6-6,-1 0,-6-6,2 1,-12 4,-17 5,-17 4,-12 4,-10 3,-5 0,-4 2,-1 0,0 0,0 0,1-1,1 1,0-1,1 0,0 0,0 0,0 0,0 0,0 0,1 0,-1 0,0 0,0 0,0 0,1 0,-2 0,2 0,-1 8,-1 3,2 0,-1-3,0-2,0-2,0-2,0 7,0 2,0-1,0-2,0-2,0-3,0-1,0-1,17-1,21-1,21-8,16-2,4-8,5-1,-4-5,1 2,3 5,-5-2,1 1,3-4,3 3,-3-4,-2 2,4-4,-14 3,-19 6,-17 5,-8 13,-8 6,-6 3,-7-2,-4-1,-2-2,-1-2,0 7,-1 2,1-2,0-2,1 6,0 0,0-3,0-2,0-3,8 5,3 1,0-1,5 5,1 0,-3-3,-4-3,-3-4,5 6,0 0,7 7,0 0,-3-3,12-4,17-5,18-3,14-2,10-2,7 0,4-1,1 0,-7 8,-20 3,-14 8,-17 1,-8 6,-8-2,-1 3,-4-2,-7-6,4 2,7 7,-1-2,-4-5,11-6,9-13,5-16,12-5,5-7,7 2,-7 4,-14 6,-14 5,-14 5,-10 3,-6 2,-3 1,-3 0,0 0,8-8,12-12,11-10,1 0,3-4,-3 4,-7 7,-7 7,-6 7,4 12,-1 6,-2 1,-3-2,6 7,0-1,7 6,-1 0,6-13,5-15,15-6,8-10,10 0,12 3,9 5,-1-3,-7-6,0 0,-5 13,2 8,-4 13,4 4,4 1,7 5,4 0,5-4,2-5,1-3,1-4,-8 5,-3 2,1-2,1-2,-6 6,-1 1,3-2,3-3,2-3,-4-11,-10-12,-9-12,-8-9,-5-6,-4-4,-1-2,-10 8,-10 11,-3 3,-5 5,2-1,-3-4,-4 2,-5 6,5-2,-1 2,-3 5,-3 5,5-4,1 1,6 10,-1 5,4 12,16 3,8-10,14-6,4-11,7-5,7 1,8-5,4 1,4 2,-7-3,-2 2,1-6,2 2,-6-4,-1 3,-6-3,0 2,-4-2,-7 10,-14 8,-8 14,-11 5,-2 9,-7 1,1-12,4-15,7-15,4-13,13 0,13-3,3-3,8 5,-2 0,-5 14,-6 18,-5 18,-6 15,-10 1,3-4,11-7,12-7,11-6,8-4,6-3,3-2,2 0,0-1,0 1,-1 0,0 1,0-1,-1 1,0 0,1 0,-2 0,1 0,0 0,0 0,0 0,0 0,-1 0,1 0,-16 0,-22 0,-21 0,-16 0,-4 8,-5 3,-4-1,-4-2,-2-3,7 7,1 1,0-2,-3-2,-2-3,6 5,2 1,-2-2,-3-2,14-3,11-10,17-4,7-9,11-1,10-5,0-8,2 3,5 5,4 8,-4-3,-2 3,2 3,-5-3,0 1,-5-6,0 1,5 4,-4-3,1 0,5 5,-5-4,3 2,2 3,-4-5,1 1,4-4,-4-8,-8-6,-7-6,-7-3,4 5,-2 1,-1-1,-4-2,-1-2,-3-2,-1-2,-1-1,-1 0,1 0,-1-1,-7 9,-3 3,-7 7,-1 1,-6 6,-6 6,2-2,-2 3,-4 4,3-5,0 1,-3 3,-4 4,-3 3,-3 3,6 10,2 4,-1 0,-2-1,5 4,1 9,-2 1,-3 3,-3-2,-3-6,7 3,2-3,6 4,1-2,-3-5,11-5,11-12,14-7,7-10,9-1,2-7,5 3,5 4,-2-3,2 3,-12 12,-19 8,-8 12,-12 3,-2 7,-6 0,1 5,-2-4,3 4,-2-5,-5-5,3 3,-1 5,3-9,8-17,-2-7,-6-3,-6 0,-5 10,-5 5,-3 2,-2 0,7-10,10-13,11-11,9-9,6-7,4-5,10 7,12 10,11 10,-1 1,3 3,-4-3,1 2,-5-5,1 2,-4-3,-5-7,-15 3,-15 6,-15 7,-10 5,-7 5,-5 3,7-6,2-2,-1 1,0 2,14 2,20 2,19 1,15 1,13 1,6 1,4-1,2 1,-8-9,-4-2,0 0,2 2,1 2,-15 3,-20 1,-20 1,-15 1,-12 0,1 9,-2 2,-1-1,-3-2,-1 6,-2 1,8 6,1-1,1-3,-3-5,6 3,0 0,-2-4,5 6,0-1,-3-3,3 5,1-1,12-3,17-4,18-4,14-3,9-1,7-2,3-1,1 0,-16 1,-22-1,-21 0,-18 1,-13 0,-7 0,-5 0,-1 0,0 0,0 0,2 0,16 0,23 0,22 0,16 0,12-8,8-3,-4-8,-18-1,-21 4,-20 3,-6 14,-8 5,-8 3,3 7,0 2,-3-3,5 4,1-1,-3-4,-4-4,-3-3,6 4,0 1,-1-1,-3-3,-3-3,-2-2,6-10,2-4,8-7,8-10,8-8,-2 2,1-1,3-3,-4 5,-8 9,-8-1,-7 4,-6 6,-3 5,-1 5,-2 3,1 1,7 10,12 12,19 1,19-2,17-4,12-6,8-4,4-12,3-12,0-4,-1 2,-8-3,-13-7,-2 3,1-3,5 3,-4-1,2 5,-6-3,2 3,-4-2,2 3,4 5,-2-3,2 3,4 3,-4-4,2 2,2 2,-3-3,0 1,3 3,5 4,-5-5,0-1,-6 12,-7 14,-16 4,-8 9,-13 0,-11-5,-1 4,-4-2,-4-6,-5 4,-3-2,-3-4,8 4,1 0,-1-4,-1-4,-3-3,6 5,1 1,-1-2,14-3,10-10,16-4,16-10,12-2,10 2,-3-3,1 1,2 4,1 5,3 4,2 2,0 3,0 1,2 1,-1 0,0 0,0-1,1 1,-1-1,0 0,0 0,0 0,0 0,-1 0,1 0,0 0,0 0,-8 8,-20 2,-12 9,-16 0,-15-3,-4 4,-4-2,-7 5,-3-2,-4-4,-2 3,-1-2,-1-4,-1-4,2-4,-1-3,9 6,2 1,0-1,-1-1,5 5,1 1,-3-2,-2-3,-4-3,6 5,0 2,-2-2,6-11,17-6,10-9,15-4,13 3,12 4,7 3,5-4,3 0,0 3,1 2,-1 3,-1 2,0 2,0 1,-1 0,0 0,0 1,-16-1,-22 1,-21-1,-17 0,-11 0,-8 0,-3 0,-2 0,-1 0,2 0,1 0,9-8,11-12,11-9,17-1,8-2,12 3,11-1,8 5,7 6,3 7,2 5,1-5,0 1,0 1,0-6,-1 1,-1 1,0-3,0 0,0 4,-1 3,1 4,0 3,-8-7,-3-1,1 1,1 3,3 1,11 3,-4-7,-3-1,0 0,8 3,3 3,8 1,2 3,-4 0,-3 1,-4 1,-4-1,-2 0,-2 1,0-1,-1 0,8 0,3 0,0 0,-2 0,-2 0,-3 0,-1 0,-1 0,-2 0,1 0,0 0,-1 0,1 0,-1 0,1 0,-8 9,-11 10,-10 10,-9 9,-6 6,-11-5,-14 0,-10-8,0 0,-4-6,-3-7,4 2,1-3,4 4,1-2,-4-4,-5-4,4 4,0-1,-3-2,-3-3,-4-4,-2-2,-2-2,0-1,-2 0,0 7,1 3,-1-1,1-1,0-3,0-1,0-3,0 0,9 8,1 1,1 0,-3-1,6-12,17-5,20 0,8-8,11 0,11-7,7 2,5 3,-6-3,0 2,1 5,2 4,1 3,2-4,2 0,0 1,1 3,1 2,-1 2,0 2,1 1,-1 0,0 1,0-1,0 1,-9 7,-10 11,-10 10,-17 1,-17-5,-14-7,-9-7,-8-4,-3-4,-2-3,0-1,0 0,1 0,0 0,1 0,1 0,0 1,0 0,1 0,-1 0,0 0,0 0,0 0,0 0,1 0,-2-8,1-3,0 0,1 3,7-7,3 1,0 1,5-4,1 0,5-4,0 0,3-3,-3 1,4-2,5-6,-2 2,2-2,4-3,4-5,4-4,10 7,5-1,8 8,2-1,5 5,-1-1,3 4,5 6,-2-3,1 2,4 4,3 3,5 5,2 2,2 2,1 2,0-1,1 1,-8 8,-3 3,-9 7,-8 8,-16 0,-18-4,-14-7,-10-6,-8-4,-5-4,0-1,-2-2,2 0,0-1,0 1,1 1,1-1,8-7,3-3,-1 0,-1 3,5-6,0 0,7-7,7-6,7-8,14 2,16 7,12 8,9 6,8 6,2 4,3 2,0 2,0-1,-1 1,-1-1,-1-1,1 1,-1-1,0 0,0 0,-1 0,1 0,-8 8,-3 3,1 8,1 0,3 5,-6 7,-1-3,-7 4,1-5,-5 1,2-3,4-7,-3 3,3-4,-4 5,1-3,-4 5,-5 6,-7 6,4-3,-1 1,-2 3,4-5,0 0,-3 3,-3 4,-4 3,-3 2,-10-5,-4-2,-8-7,-2-1,-4-4,-6-7,-7-7,-4-5,-4-3,6 5,2 2,-1-2,-1-1,-3-2,-2-3,-1 0,14-2,23 0,19 0,17-1,11 1,9 0,3-1,2 1,0 0,-1 0,0 0,-10 9,-3 2,8-1,5-1,1-3,0-2,0-2,-1-2,-2 0,1 0,-2 0,0-1,0 1,0-1,0 1,0 0,-1 0,1 0,0 0,0 0,0 0,-1 9,1 2,8-1,3-1,0-3,-3-3,-2-1,-3-1,-1-1,-1 0,-1-1,-1 1,1 0,-1-1,1 1,0 0,-1 0,1 0,0 0,-9 8,-10 11,-18 2,-20-3,-16-3,-3 2,-6-1,-5-3,-4-4,-3-4,-2-2,8 6,2 2,-1-1,-2-2,-1-3,-3-2,-1-1,-1-2,-1 0,0 8,0 3,-1-1,1-2,0-2,0-2,0-3,0 0,0-1,0 0,0-1,1 1,-1 0,0-1,0 1,0 0,0 0,7-8,12-12,3-1,5-6,6-6,-2 2,2-1,3-4,3-4,4-3,3-2,1-2,10 6,2 4,8-2,9 7,0 0,3 6,4 7,5-1,4 3,2-4,1 1,2 5,0 4,-1 5,1 2,-9-5,-3-1,1 1,2 2,2 2,2 2,2 1,1 2,1 0,1 1,-1-1,0 0,0 1,1-1,-2 0,1 0,1 0,-2 0,1 0,1 0,-2 0,-7 8,-3 2,1 0,1 7,3-1,-6 6,-1-1,2-4,-5 3,-9 7,1-2,-4 4,-6 4,-5 5,-3 5,-4 2,-2 3,-9-8,-11-10,-3-2,-4-6,-7-7,2 2,0-1,-4-4,4 4,0 0,-3-4,-3-3,-5-4,-1-2,-3-2,-1 0,0-2,-1 0,8-7,12-12,1-1,7-6,6-6,5-6,6-4,2-3,2-2,9 7,12 10,10 11,8 9,5 6,4 4,-7-6,-2-1,1 0,1 1,3 3,1 1,1 2,1 1,1 0,0 0,1 0,-1 1,0-1,0 0,1 0,-1 0,0 0,0 0,0 0,-1 0,1 8,0 2,-8 9,-3 0,-8 5,-9 7,-7 7,-7 4,-3 3,-4 3,0 1,-8-9,-12-1,-9-9,-1 0,-2-6,4 1,-1-3,-4-6,-3 3,-5-2,-3-4,7 4,1 0,-2-4,-1 4,-3 0,-2-4,-1-4,-2-3,0-3,0-2,-1-1,1-1,0 0,8-7,11-11,10-11,9-8,6-6,3-3,11 6,11 9,10 11,0 1,3 4,4 5,3 4,3 3,2 2,2 2,1 1,-1 0,1 0,0-1,-1 1,1-1,-1 0,0 0,-1 0,1 0,0 8,0 3,0-1,-9 6,-1 1,-1-3,-5 4,-1 0,-5 4,1-1,4-5,-4 4,3-2,-5 5,-6 5,-6 8,-6 4,-3 5,-3 2,-2 2,0 0,-9-8,-2-3,-7-7,-9-10,-8-8,-5-6,4 3,0 0,-2-1,-3-3,-1-2,-3-2,-1-1,-1 0,0-2,0 1,0-1,-1 1,1 0,0 0,0-1,0 1,0 0,0 0,0 0,0 0,0 0,0 0,0 1,1-1,-1 0,0 0,0 0,0 0,0 0,0 0,0 0,0 0,8-8,3-3,8-7,16-1,11-5,14 1,13 5,11 6,6 4,5 4,3 3,1 1,-1 0,1 2,-2-2,0 1,-1 0,0-1,0 0,0 0,0 0,0 0,0 0,0 0,0 0,0 0,-1 0,2 0,-1 0,-1 0,1 0,0 0,0 0,8 0,3 0,-1 8,-2 3,-2-2,-2 0,-2-4,-10 7,-3 1,0-2,-6 6,0-1,3-3,3-3,-4 4,0 1,-5 5,-7 7,-8 8,-5 6,-5 4,-2 2,-11-6,-2-2,-8-8,-9-9,-7-8,-7-7,5 4,1-1,-2-1,-2-3,-2-2,-3-1,0-2,-2-1,0-1,0 1,-1-1,1 1,-1 0,1 0,0-1,1 1,-1 0,0 0,0 0,0 0,0 0,0 1,0-1,0 0,0 0,0 0,0 0,0 0,0 0,9-8,2-3,8-7,0-1,-3 3,-4 4,4-5,-1-6,5-8,0-8,4-4,7-3,-3 5,3 3,3-1,5-2,4-2,3-2,9 7,12 9,3 3,6 4,6 7,-2-3,0 3,5 3,3-5,3 2,2 2,2 3,1 5,0 1,1 3,-1 1,1 1,-1-1,0 1,1 0,-1-1,0 0,0 0,0 0,0 0,-1 0,1 0,0 0,0 0,0 0,0 0,-8 9,-3 2,0-1,3 7,2-1,2 6,-6 8,-10 5,-1-1,-6 0,-6 3,2-5,-1 0,-4 4,5-5,-1 0,-3 3,-3 5,-4 3,-3 2,-2 3,-1 1,-9-8,-11-2,-2 0,-6-6,-5-9,-6 0,-5-4,-2-4,-2-6,-1-4,0-3,0-2,0 0,0-1,1 0,0 0,0 0,0 1,0-1,1 1,-1 0,0 0,0 0,0 0,0 0,0 0,0 1,0-1,0 0,0 0,0 0,1 0,-1 0,0 0,0 0,8-9,3-2,7-7,1-1,-2-6,3-5,7-7,-2 3,4-1,-3 6,2-1,4-3,6-4,-5 4,1-1,2-2,4-3,3-4,2-2,2-1,1-2,9 8,10 11,3 1,5 6,-2-1,4 3,4 5,5 5,-4-3,1-1,2 3,3-6,3 1,2 3,2 3,0 4,-7-5,-2-1,0 2,2 2,2 3,3 2,1 2,2-7,0-3,0 1,0 2,1 2,-1 3,0 1,0 1,0 1,0 1,0-1,0 1,0-1,0 0,-9 9,-10 10,-11 10,-7 9,1-3,0 2,-3 2,6-6,0 1,-3 1,-2 4,4-5,-1 0,-1 1,-4 5,6-6,0 0,-3 2,-2 4,-3 2,-3 3,-2 2,0 0,-10-7,-11-10,-9-11,-10-9,-5-5,-3-4,-3-2,0-1,0 0,0 0,9-7,3-2,8-8,2-1,-4 4,-4 4,5-4,-2 1,5-6,0-6,5-8,-3-6,3-3,6-4,6-1,13 8,6 3,9 7,11 10,0-1,4 5,4 4,-4-3,1 1,3 2,3 5,4 2,2 3,2 2,1 1,0 1,1 8,0 2,-1 1,-8 4,-3 1,-7 5,-1-1,-6 4,2-2,5 3,-3 5,2-2,-4 1,2-3,-3 0,-6 6,2-4,-2 1,-5 4,-3 5,-5 3,-2 3,-2 1,-1 2,-1 1,0-1,0 1,1 0,-1-1,1 0,-9-8,-10-11,-10-10,-9-9,-6-5,5-13,8-12,2-3,6-6,-1 2,3-3,-3 4,-5-1,-6 3,-6 6,5-2,9-6,0 1,5-2,-3 2,4-2,-3 4,3-3,-4 3,3-2,-3 3,2-4,-2 3,2-2,6-6,6-5,4-5,4-3,-7 5,0 1,0 0,3-3,2-2,2-2,10 7,3 1,9 8,8 7,9 9,6 6,4 4,2 3,1 1,1 1,0-1,-1 1,0-1,-1-1,0 1,0 7,-8 11,-3 3,-8 5,0-2,-6 3,3-3,-4 1,2-2,5 2,-1 5,2-3,-4 2,-7 4,2-3,-3 0,-4 4,3-5,0 2,3-6,0 2,-4 4,3-4,-1 2,4-4,-1 1,3-4,-2 3,4-4,-3 4,2-4,-1 3,-7 6,-5 5,-5 5,-3 3,-3 3,-1 2,7-9,2-2,0 1,-2 1,-2 3,-1 1,-11-6,-2-2,-10-6,-8-1,-9-5,-6 2,-4-5,-2-4,-1-7,-1 5,1-2,-1-1,2-4,-1 5,1 1,0-3,0-2,0-4,0-1,0-3,0-1,1 0,-1-1,0 1,8 7,3 3,0 0,-3-2,-2-3,6 7,0 1,-1-1,-2 4,-3 1,-3-3,-1-4,-2 4,0 0,0 6,-1 0,1-5,-1-3,1-5,0 5,0 0,8 6,3 1,-1-4,-1 4,-3 0,6 3,1-1,-2-5,6 4,0-2,4-13,8-14,7-14,5-12,12 0,14-1,2-4,8-2,5-2,6 5,-4 2,0 7,2 9,-6 0,1 3,-6-3,1 2,3 4,-3-4,2 1,4-3,4 1,4-4,3 2,2-4,1 3,1 5,-1 6,1 4,-1 5,-8-6,-2-1,-1 1,3 2,2-6,2-1,2-6,2 0,8 3,-6-2,-2 0,-2 5,0 5,0-6,1 1,-1 3,2 2,-1 4,-7-6,-3 0,1 1,2 2,-14 3,-20 2,-19 9,-15 4,-3 9,-4 0,-5-2,-3 4,-3-3,-2-3,8 3,2 0,-1-5,-1-3,-2-4,-3-3,7 6,2 2,-2-1,-2-2,-2-3,-3-1,-1-3,-2 0,0-1,0-1,-8 1,-3-1,0 1,2 8,3 2,3 0,0-2,3-3,0-1,0-2,1-1,-1-1,-7-1,-4 1,1 0,-6-1,-1 1,3 0,4 0,3 0,4 0,1 0,2 0,1 0,-1 0,1 0,0 0,-1 0,1 0,-1 0,0 0,0 0,0 0,0 0,0 0,1 0,-1 0,0 0,0 0,0 0,0 0,16 0,14-8,18-3,9-7,11-1,10 3,9-5,5 2,4 4,-7-3,-2 1,1 4,1-5,2 1,2 4,2-4,0 0,1 4,0 4,0 3,1 3,-1 2,-8-7,-3-3,1 1,1 3,3 1,2 3,2-7,1-2,1 2,1 1,-1 4,1-6,-1-1,8 1,3 3,-1 3,-2-6,-2-2,-2 2,-2 3,-1 2,-1 3,-1 1,1-6,-1-3,1 1,0 2,-1 2,1 3,0 1,-8 10,-19 3,-14 8,-15 1,-15-3,-3 4,-6-3,-5-3,3 4,0-2,-3-4,-3-3,-3-4,-2 5,-2 1,-1 7,-1-1,1-3,-1-4,0-4,1 6,0-1,0 7,0-1,0-2,1-5,-1-4,0-3,0-3,0 8,0 1,0 0,0-2,0-3,0-2,0-1,1 7,-1 2,-8-1,-3-2,0-2,3-3,2-1,3-1,1-1,1-1,1 1,1-1,-1 1,1 0,-1 0,0-1,1 1,-1 0,0 0,0 0,0 0,0 0,0 1,9-10,18-2,21-8,19 0,6-6,-1-6,4 2,4 6,-3-1,3 4,3 4,4 6,3-4,4 1,1 2,1-6,0 1,1 3,-8-4,-3 0,0 4,1-5,3 1,2 3,2 5,-6-6,-3 1,0 2,4-4,1 0,3 3,1 4,1 3,1 3,0 1,1 2,-1 1,0-9,0-2,0 0,0 2,0 2,1 2,-2-6,1-2,0 2,0 1,0 4,0 1,-9-5,-2-2,1 1,2 3,2 1,2 3,2 2,1-8,2-2,-1 1,0 2,0 2,0 3,1 1,-1 1,0-6,0-3,0 0,0 2,-9 11,-18 4,-21 1,-11 8,-11 1,-11-3,-7 5,-6-2,-2 6,-2-2,0-4,0-6,1-3,-1-5,10 7,2 1,1-1,-3-3,-2-1,-2 4,-2 2,-1-1,7 5,3 0,-1-2,-2-4,-3-4,-1-2,-2-2,-1 6,-1 3,0-1,-1-3,1-1,-1-3,1-1,0-2,0 0,8-8,11-12,19-2,10-5,14 1,13 6,10 7,6 4,-4-4,0 1,2 1,-7-5,-1 1,3 1,2-3,4 0,3-4,1 0,1 5,1 4,1 5,-9-5,-3 0,2 2,1 3,2-6,2-1,2 2,-15 4,-21 2,-20 3,-17 1,-12 10,-7 3,-5 0,-1-1,0 4,1 1,0-3,2-3,0-3,1-3,0-2,0-1,9 8,1 3,1-1,-3-2,-2-3,-2-1,-2-2,-1-2,0 0,-2 0,1 0,0-1,-1 1,1 0,0-1,0 1,0 0,0 0,0 0,0 0,0 0,1 0,-1 0,0 0,0 0,0 0,0 0,7-8,12-11,10-10,17-1,9-3,11 4,3-1,5-3,8 3,-4-1,3 4,-5 0,1 3,4-1,4 2,4 6,-5-2,0 1,1 4,4-3,2 1,-6-5,-2 1,3 4,2-3,2 1,3 5,1 3,-6-4,-3 0,1 3,2 2,2 4,3 2,1 2,1 1,1 0,1 1,-1-1,1 1,-17-1,-22 0,-21 0,-16 0,-12 0,-8 0,-3 0,-3 0,1 9,1 2,0-1,2 7,0-1,1-2,0-4,0-4,0 6,0 1,0-2,1-3,-1-3,0-2,0-2,0 8,1 1,-1-1,0-1,0-3,0-2,0-1,0-2,0 0,0 0,0 0,0-1,0 1,9 8,2 3,-1-1,-2-1,-2-3,-2-2,-2-2,-1-2,-1 1,7 7,11-6,19-3,20-2,16 1,12-1,8 1,4 1,-6-8,-2-2,0 0,2 2,0-4,2-1,2 2,0 3,1 3,-8-5,-3-2,1 3,2 1,2 4,3 2,1 1,1 2,-7-8,-2-2,0 1,2 1,2 3,2 2,2 1,-6-7,-3-2,0 1,4 2,1 2,3 3,1 1,1 1,1 1,0 1,1-1,-1 1,0-1,0 0,0 0,0 0,0 0,1 0,-18 0,-21 0,-21 0,-16 0,-12 0,-8 0,-4 0,-1 0,0 0,1 0,0 0,2 0,0 0,1 0,0 0,0 0,0 0,0 0,0 0,1 0,-1 0,0 0,0 0,-7 0,-4 0,0 0,3 0,2 0,2 0,2 0,2 0,-1 0,2 0,-1 0,-7 0,-4 0,2 0,1 0,2 0,2 0,2 0,1 0,2 0,-1 0,8-8,12-11,10-10,8-9,14 2,14 0,13 5,0 1,4 4,4 7,3 7,3 6,2-6,1 1,0 1,-7-5,-3 0,0 2,2-4,2 0,2 3,2 4,-7-5,-2 1,1 2,2-4,3 0,1 3,3 3,0-4,1 0,1 2,-1 4,0 2,0 3,0 2,-7-7,-21-2,-20 0,-19 3,-15 2,-8 1,-7 3,-2 0,-1 1,0 1,1-1,1 0,1 1,8 7,4 2,-1 0,-1-1,-3-4,-2-1,-2-2,-1 7,-1 2,0-1,0-2,-1-2,1-3,0-1,0-2,-1 0,18 0,21-1,20 1,18 0,11-1,0-7,1-3,1 0,3 3,2 2,1 2,0 2,1 1,0 1,-16 1,-22-1,-12 9,-15 2,-11 0,-2 6,-4-1,-4-2,5 4,-1 0,-2-4,-4-4,-3 4,-2 1,7 5,1-1,-2-4,-1-4,-3-4,7 5,1 1,6 5,0 1,5 5,-1-2,2 4,7 5,-3-2,2 2,4 3,4 5,12-4,4-1,11-5,10-9,0 2,3-4,5-4,-4 3,1-2,2-3,5-3,2-4,3 6,2 1,1-1,0 5,1 0,0 6,-1-2,0-4,0-4,1-5,-2 5,10 1,1-2,1 5,-3 0,6-3,1-3,-3-4,-3 6,-3 0,-3-2,6-3,2-2,-1-2,-2-1,-3-2,-2 0,7-1,1 1,-9 7,-5 4,-2 0,0-3,9 6,3 1,1-2,0 4,-3-1,-1-2,-3-5,-8 6,-4-1,1-2,-7 4,0 0,2-3,-3 5,-8 7,-7 8,-15-3,-7 3,-10-4,-3 0,-6-3,-6-8,1 2,-1-2,-4-5,-3 4,-4 7,-3 0,-1-4,-1-6,-1-5,1-4,7 5,4 1,-1-2,6 6,0 1,-2-3,-3-3,-4 4,-3 0,-2 6,-2-1,0-3,-1-4,0-5,9 5,2 1,0-3,-2-2,-1-2,-3-4,6 8,1 0,0 0,-3 6,-3 0,-1-2,-3-4,8 5,2-1,7 6,0 0,-2 3,-4 0,-4 3,-4-3,-2 3,-1-3,7 2,2-2,7 3,2-3,5 2,-1-3,3 4,-2-4,2 3,5 6,6 5,12-3,15-7,13-8,9 0,7-2,3-4,2-4,-7 4,-11 10,-12 8,-16-1,-18 3,-14-4,-3 1,-4-3,-4 1,-4-4,6 2,0-3,7 3,1 5,-4-2,-3-6,3 1,0-2,-3-6,5 3,0-2,5 5,6 7,0 7,-6-3,1 2,6 3,5 3,5 4,5 1,2 2,11-7,3-2,8-8,8-9,8 0,6-3,4-5,2-5,-7 4,-2 1,0-2,2-3,2-3,2 6,1 2,1-3,1 6,0 0,0-2,1-5,-1 6,0-1,0-2,0-3,0-4,0-2,0 7,-8 9,-11 10,-11 8,-8 6,-5 4,-5 1,-1 2,-9-8,-11-4,-10-7,0-1,-2-6,4 1,-2-3,6 2,-3-2,-3-6,-5-4,3 2,-1 0,-2 5,-3 0,4 5,1-2,-3 3,-2-2,-3 3,-3 4,-2-1,-1-7,0 1,-1-3,9 4,2-3,0 3,-1-2,5 3,1-3,5 4,0-3,-3-6,-6 3,-3-2,-4 3,6 8,1-2,7 2,0-3,5 2,7 4,-1-3,2 1,12-4,16-6,13-7,11-6,8-4,5-2,2-1,1-2,0 1,-1 0,0 0,-2 0,1 1,-1 0,0 0,0 0,0 0,-17 0,-21 0,-13 8,-14 4,-11-2,-11-1,-5-3,-5-3,-1-1,8 7,3 2,-1-2,-1-1,-2-3,-2-2,-1-1,-1-2,-1 0,0 0,0-1,-1 1,1 0,0-1,0 1,0 0,0 0,0 0,0 0,0 0,8-8,11-10,18-3,12-6,14 1,3-2,8 4,7-3,7 3,3-2,4 4,-6-3,-3 2,1 6,2-3,2 2,2 4,1 5,1 3,1 3,1 2,-1 2,0-1,-8-7,-2-2,0-1,1 3,3 1,-14 3,-20 1,-12 9,-12 3,-4 9,-7 0,-7-2,-5 4,-5-2,-3-4,-2 4,0-2,-1-4,1 5,0-2,1-2,0-5,8 5,3 0,-1-3,-1-3,-3-3,-2-2,-2-2,-2-1,0 0,0-1,0 0,-1 1,1 0,0-1,0 1,0 0,0 0,0 0,0 9,0 2,0-1,0-1,0-3,0-3,17-1,21-9,20-4,18 0,11 2,8 3,3 1,2 3,0 1,0 1,-1 0,-10 9,-11 11,-3 2,-6 5,-6 7,-6 5,-5 4,-2 4,-2 1,-2 1,1 0,-8-8,-3-3,-7-8,-1-1,-4-5,-7-7,-7 2,-4-3,5 5,8 6,18-1,18-5,17-6,12-5,8-5,5-4,2 0,0 6,1 3,-2-1,0-1,-1-3,-1-1,1-3,-1 8,-1 1,1 0,0-2,0-3,0-2,-8 7,-3 2,-16-2,-20-2,-17-2,-15-3,-10-1,-7-1,-2-2,-2 1,0-1,1 1,1 0,1-1,0 1,1 0,0 0,8 8,19 4,22-2,18-1,14-3,10-3,6-1,2-1,2-1,-2 0,0-1,-1 1,0 0,-2-1,1 1,-2 0,1 0,0 0,-1 0,1 0,0 0,-8 8,-11 11,-10 10,-8 9,-15-3,-7 1,0 3,-8-6,-1 0,13-5,14-8,15-8,12-4,8-5,5-3,2-1,-6 8,-3 3,0-1,-7 6,-9 10,-17-1,-17-3,-8 2,-8-2,8-6,8-12,12-8,15-2,5-9,6-1,-1-6,3-8,4 3,-4-4,2 5,-5-2,1 5,4 6,-3-2,1 2,-4-4,-15 3,-17 4,-16 4,-4 12,-6 6,-6 2,-4-1,5 7,0 1,-1-3,5 5,0-1,7 5,-2-1,5 4,-2-3,3 4,6 5,-3-2,-7-7,-6-7,2 3,-3-2,-3-4,-4-3,-3-4,-3-3,-1-1,-1-1,-1-1,1 0,-1 0,1 1,8-9,3-2,7-8,1-1,5-4,-1 1,4-3,-3 2,2-2,-3 2,3-2,-3 4,-6 5,3-3,-2 2,4-4,-2 2,4-3,7-8,-3 3,2-2,-4 4,-6 6,2-1,-4 2,4-3,-1 1,-5-2,3-7,-2 2,5-2,-2 3,4-1,-1 5,-6 5,-5 6,-5 5,5-4,8-9,1 0,-2 3,2-4,-1 1,-5 5,4-4,-2 1,5-4,6-6,-1 1,-5 5,1-1,-2 2,2-2,-2 2,3-3,-1 2,2-4,6-4,5-6,-3 3,1-2,3-1,-5 4,0 0,4-3,-6 5,2-1,2-4,-4 5,1-1,-5 5,2-1,-5-5,3-5,-4 5,3-2,5-2,6-4,5-3,-5 6,1 2,1-3,-6 6,1 0,2-2,-5 4,1-1,3-3,4-4,3-4,4-3,-6 6,-2 2,2-1,1-2,3-2,-6 5,-1 2,1-2,2-3,-5 6,0-1,2-1,3-3,3-3,3-3,1-1,2-2,0 0,1-1,0 1,-1-1,1 1,-1 0,0 0,0 0,0 0,0 0,0 0,0 0,0 0,0 0,0 1,0-1,0 0,-8 8,-2 3,0-1,2-1,-6 5,-1 1,-5 5,0 0,4-4,4 12,13 9,14 7,4 11,0 14,-4 11,3 0,-1 3,5-5,-2 1,-4 3,4-4,6-7,-1 1,-5 4,2-2,-2 2,3-4,-1 3,-6 4,-4 6,2-5,9-6,-1 0,5 3,-3 6,3-4,-3 1,2-4,-3 1,3-5,-3 2,2-4,-2 3,-6 6,2-4,-1 3,4-4,-2 1,4-3,6 2,6-4,5-4,4-7,2-4,2-4,-8 6,-3 2,1-2,1-1,2-3,3-2,1-2,1 0,1-1,0-1,1 1,-1-1,0 1,-16 0,-22 0,-20 0,-18 0,-11 8,-8 2,-3 8,-2 1,0-2,8 3,5-1,8 4,1-2,-2-5,4 4,-1-2,-4-4,-4-4,4 4,-1 0,5 5,0 0,5-11,15-8,16-11,16-5,4-7,5 0,-2-3,1 1,4 6,-4-2,1-6,3 2,3 4,-4-1,0 3,2 4,4 6,-14 3,-19 3,-19 2,-15 2,-12 0,-7 0,-4-1,-1 1,-1 0,1-1,0 0,2 0,0 0,0 0,1 0,0 0,9-8,10-12,10-9,9-9,6-6,3-3,3-2,0-1,0 0,0 0,-1 1,0 0,-1 1,0 0,0 0,0 0,0 16,-8 14,-2 18,-9 9,0 11,-5 11,-7-1,2 3,-3-3,5 0,-1 4,3 4,6 4,-1-6,3 0,-5-7,3 1,3 2,5-11,4-18,12-10,5-11,1-11,-2-9,-2-6,-2-4,-3-1,-1 15,0 22,-10 12,-2 15,-9 5,1 7,2 8,-4-4,3 3,3 3,-3-5,1 1,3 2,4 3,4 4,12-5,11-9,13-10,8-7,7-6,3-4,2-2,0 0,0-1,-8 9,-12 10,-10 12,-9 8,-7 6,-3 5,-3 1,-8 1,-3 0,0 0,-4-8,-1-4,4 0,12-7,6-16,10-11,4-14,6-6,0-8,3 1,-3-6,3 4,-3-3,2 4,5 6,-11 6,-9 12,-14 8,-7 9,-10 2,-1 7,3 6,4 7,4 3,5 4,2 2,3 1,0 0,1 1,0-1,0-1,-9-8,-2-2,1 0,1 1,10-5,13-9,12-8,10-7,6-6,-3-11,-2-5,-6 8,-9 12,-9 14,-6 11,-5 8,-2 5,-2 3,-1-15,0-21,1-22,0-16,8-5,13-6,9-3,0-5,4 6,-4 1,2 7,-6 1,-5-4,0 4,-2-1,4 5,-3-2,5 4,-3-3,4 4,-2-3,2 3,-2-3,3 2,-4-2,4-6,5 3,-3-2,2 4,-4-2,2 5,-4-3,2 3,-3-2,2 2,-3-2,4-5,4-7,-3-3,3 3,-4 1,2 7,-4-1,-6-3,2 4,-2-1,-13 5,-15 6,-6 14,-8 9,-9 4,3 7,-4 2,6 7,-2-2,-3-4,-5 3,-3-1,-3-6,5 5,2 5,-1 1,-3-6,-2-5,-2-5,-1-4,7 5,2 1,-1-1,-2 5,-3 1,-1-4,6-10,18-6,20-11,19-11,14-1,1-4,3-5,4 4,2-1,3 4,1 1,1 4,1 6,-1 7,1-4,-1 1,1-5,-1 0,-8-4,-3 1,0 5,2 6,4-5,1 1,2 3,1-4,1 0,0 4,1 3,-1 3,0-5,1-2,-1 3,0 2,0 2,-1 3,1 2,0 0,0 2,0-1,0 1,-8 7,-12 12,-9 9,-9 9,-14-3,-5 1,-11-5,-9-9,-1 2,-2-5,4 3,-2-2,5 3,-2-1,3 3,-1-3,-6-4,-5 2,4 5,-1 0,-4-5,-2-6,-4 3,-3-2,-1-2,8 3,1 0,8 5,0-1,-2-4,4 4,-1-2,-5-4,4 4,-1-1,5 4,-1-1,-4-4,-6-4,4 3,0-1,-3 6,-4-1,5 5,9 6,0-2,5 2,-2-3,2 1,6 5,13-4,15-7,13-7,11-6,7-5,4-3,2-1,1-1,0-1,-1 1,-1 0,0 0,-1 1,1 0,-2 0,1 0,0 0,8 0,-5-8,4-2,2 0,-1 2,-2 2,-2 3,-2 1,-1-7,0-2,-1 0,-1 3,1 3,0 1,-9-6,6-2,3 2,10 2,3 2,0-5,-3-1,5 2,0 2,-2 2,-4-5,-3-1,-3 1,-2 2,-1 4,0 1,-1 3,-8-8,-2-2,-17 1,-18 2,-19 11,-14 5,-10 1,2 7,-1 1,-1-2,-3-4,-1 4,-1-1,-1-2,-1-3,0-4,0 6,-1 1,1-1,0-3,-1-3,1 7,0 0,1-1,-1-2,0-4,0-2,0-1,0-2,0 0,0 0,0-1,8 8,-5 4,-3-2,-2-1,0-2,0-3,0-1,9 7,3 2,-8 0,-5-3,-1 6,-1 0,2-2,0-2,1-4,1 5,1 1,0-2,0-2,1 5,-1 1,0-2,0-3,0-3,8 5,3 1,-1-2,-1-2,-3-3,-2-2,-2 6,15 3,21-2,21-2,16-2,12-3,7-1,-5-10,0-3,1 0,1 2,2-5,1-1,1-6,0 1,2 4,-9-4,-3 3,1 3,-6-4,-1 1,3 3,3-4,4 1,4 4,1 3,2 4,0-5,1-1,8 2,2-5,0-1,-2-6,-4 1,-1-4,6 3,1 4,-1-2,-2 2,-2 3,-3-3,-1 1,-2 4,0-4,7 0,12 4,9-4,10 0,-3-4,1 1,-6-4,1 1,-6-3,-6 3,2 5,-4 6,-4-3,-4 1,-4-6,6 2,0 2,-1 5,-3 4,-10-5,-5 0,-1 1,1 3,2 3,2 2,1 2,2 0,-16 2,-21-1,-20 1,-17-1,-12 1,-7 7,-5 3,-1 8,0 1,1-4,0-3,2 3,0-1,1-3,0 4,0 1,0-4,0-4,0 6,0-1,1-2,-1-3,0-4,0-2,0-2,0 0,0-2,0 9,0 1,1 1,-2-3,2-1,-1 6,-1 0,2 0,-1-4,0-2,0 5,0 1,0-1,0-4,0 7,0 0,0-2,0-3,0-3,0 5,1 2,-1-2,0-3,0 5,0 1,0-3,0-2,0-4,0 6,16 2,23-2,19-3,18-3,11-1,8-3,3-1,3 0,-1 0,-1-1,-1 1,0-1,-1 1,-1 0,0 0,0 0,0-8,-1-3,1 0,0 3,0 2,0 2,-1 2,1 1,0 1,0 0,0 1,0-1,0 1,0-1,0 0,0 0,0 0,0 0,-1 0,1 0,0 0,0 0,0 0,0 0,0 0,0 0,-16 8,-22 3,-21 8,-16 1,-12 4,-8-1,4 3,2-2,-1-6,-1 3,-2-2,0-5,6 3,2 0,0-5,-3-3,-2-3,-3 5,-1 1,-1-2,-10 6,-2 8,0 0,3-4,2 3,2-2,2-6,1 4,1-2,8 4,4-1,-1-4,-3-5,-1-4,-3-3,6 5,2 3,7 5,0 1,-3-3,-5 5,-3 6,4 8,9 5,17-3,18-8,16-9,13-7,7-6,4-4,3-3,1 0,-9-9,-4-3,1 2,0 1,3 4,-6-6,-2-1,1 2,4 3,2-5,3-1,1 2,1 3,1 3,0-5,1-2,-1 2,1 3,7 3,3-6,0-1,5 1,1 4,-4 1,-3 3,-3 2,-3 1,-3 0,0 0,-2 1,0-1,1-8,-1-3,1 1,-1 2,1 2,-1 2,1 2,0-7,0-2,0 0,0 3,0 3,0 1,-8-5,-3-2,-16 1,-19 2,-18 3,-16 10,-9 4,-6 0,-4-1,7 7,4 0,-1-2,-1-4,-1-2,-2-4,-1-1,-1-2,-1 0,0 7,0 4,-1-1,1-2,8 6,3 0,-1-3,-2-2,-2 5,-2 1,-2-3,7 5,2-1,-1-2,-2-4,-2 4,-3 0,-1-3,7 6,2-1,-1-2,-3-5,-1-3,-3-2,7 5,2 2,-2-2,7 7,-1 0,6 6,-1-1,4 4,14-3,17-4,15-6,11-5,1-11,2-5,3-1,3 1,-6-6,-1-1,1 3,-5-5,0 0,2 4,4 4,4 4,3 2,1 3,-6-7,-3-2,1 1,2 2,3-7,1 0,3 2,0 3,1-5,1 0,-1 2,0 4,-7-6,-4 0,1 2,2 4,1 2,3-5,2-2,1 2,1-5,1 0,-1 3,0 4,1 3,-1 2,0 3,0 1,0 0,0-7,0-4,-1 1,2-6,-2-1,1 3,1 3,-2 5,1-6,0 0,-16 9,-22 6,-21 11,-16 2,-13-1,-6-3,-5 4,-1 0,0-3,1 4,0 0,-7 4,-1 0,0 3,3-1,2-5,11 2,4-2,1-4,-2 3,-1 0,-3-4,-2-3,-1-5,-8-2,4 6,3 2,2 6,0 2,0-4,0 5,-1-1,-1 3,1-1,-1-4,0-6,0 4,0 8,0 0,0-4,0-5,0-6,1-3,7 5,2 1,1-2,6 7,-1-1,-2-1,5 4,-2-1,-3-3,4 4,0-1,-4 5,-5-2,5 5,0-3,14-4,19-6,17-4,6-13,8-5,6 0,-2-8,0 0,4 3,2 3,4 5,-7-5,-1 0,2 1,2 4,3 2,2-6,1-2,2 3,0 2,0 2,-8-6,-2 0,0 1,1 3,4 2,1 3,2 1,1 2,1 0,0 0,1 1,-1 0,1-1,-9-8,-19-2,-22 0,-9 10,-13 5,-1 9,-6 4,-5-3,3 5,-1 0,-3 3,-4-2,6 5,-1-4,-2-4,5 2,1-1,-4-5,-3-5,-4 5,6 8,0 0,7 4,16-2,18-6,17-5,13-5,8-4,5-3,3-1,1-1,-1 0,0 0,-1 0,-9-7,-4-3,1 1,2 2,2 2,2 3,2 1,1 1,0 1,2 0,-1 1,-16-1,-13 9,-19 1,-17 9,-5 8,-8 1,-7-6,-5-5,-3-7,5 4,2-1,0-3,5 5,1 1,-3 5,-3 0,-4 3,-2-2,6 4,1-3,-1 3,-2-2,-3-7,-2-4,6 2,3-1,-2 5,-2 0,6 4,1-2,5 4,8 6,15-2,17-6,15-7,9-7,9-4,4-3,1-2,1-1,0 0,0-1,-2-7,0-3,0 1,-1 3,0 2,0 2,0 2,-1 1,-8-7,-2-3,1 1,1 2,4 2,1 3,2 1,1 1,1 1,1 1,-1-1,0 1,0-1,-16 0,-22 0,-21 1,-16-1,-3 8,-6 3,-4-1,-4-1,-2-3,6 6,2 1,0-2,-3-2,-2 4,-2 1,-1-2,-1-4,-1-2,17-3,20-2,21-1,9-8,9-3,8 0,6 3,4 2,3 2,-16 2,-21 1,-22 1,-7 8,-11 3,-8 0,-6-3,-3-2,-4-2,8 6,10-6,11-13,8-12,7-11,4-8,-6 2,-3 0,-6 7,-1 0,-6 5,-7 8,-7 6,4 14,-2 6,-3 1,-2 0,-4-2,7-10,0-4,8-10,-1-1,6-7,7 10,6 15,5 16,4 14,1 9,2 6,1 4,-1 2,0 0,0 0,-1-1,0-1,8-8,3-3,-1-1,6-5,9-10,0 1,4-4,-3 3,2-2,-4 3,-5 7,2-3,5-5,7-6,5-7,-2-12,-1-6,-6-10,-8-10,2 1,-5-4,4 4,-2-1,-4-4,3 3,-2-1,-4-3,-4-5,-4-3,-2-3,-10 6,-12 11,-11 9,-8 8,-6 6,-4 11,-2 6,0-1,0-1,0-2,1-3,8 6,3 1,17-1,19-3,19-3,14-1,11-3,5 0,4-1,1-1,-1 1,-8-9,-4-3,0 2,2 1,9 3,5 2,-7-6,-3-1,-2 1,0 2,2 3,0 2,10-7,3-1,0 0,-2 3,-2 3,-3-7,8-1,1 2,-2 3,6-6,0 1,6 1,-2 4,-3 2,-5-5,-5-2,-3 3,-2 1,6 4,2 2,-1-7,-1 0,-3 0,-2 2,-1 3,-2 2,0 2,-1 0,1 1,-9-8,-10-11,-19-2,-19 2,-16 5,-12 4,-8 5,-4 2,-2 2,-1 2,1-1,1 1,0 0,1 0,0-1,1 0,0 0,0 1,1-1,-1-1,0 1,0 0,0 0,1 0,-1 0,0 0,0 0,0 0,8-7,11-12,10-11,8-7,15 2,15-2,12-2,8-2,7-4,-4 0,-3 6,-7 2,0 7,1 9,4 8,4 6,-5-5,-1 1,-6-6,0 0,3-6,5 2,4-5,3 3,2-3,2 3,0 5,1 6,0-3,-1 1,1-6,-1 1,0 3,0-3,0 2,0-6,0 3,0 3,0-2,0 1,-1 3,1-2,0 0,0 4,0 4,0 4,-8-7,-3 0,0 2,-5-6,-1 0,-5-5,1 1,-12 3,-17 5,-17 5,-12 11,-10 5,-6 2,-3-2,7 6,3 0,-1-2,0-4,-3-3,0-3,-3-1,-8 6,-12 3,-10-1,-1 6,-3 0,4-3,7-3,7-4,7 6,4 1,2-3,3-2,0-2,1-3,-1 7,0 1,-1-1,1-2,-1-2,1 5,-1 1,0-1,0-4,0-1,0-3,8 7,3 1,-1-1,-2-2,-2-2,-2-3,-2-1,8-10,9-11,11-11,7-8,6-6,12 5,13 0,3 0,5 5,-1 1,2 6,-4 0,3 3,-4-1,2 3,-3-3,2 4,-2-5,2 4,6-3,5-6,5-5,3 3,-5-1,-1 6,0 7,-6-1,0 4,3-4,3 3,4-5,-6-6,0 2,1 6,3-1,3 3,2-3,1 2,2 5,0-4,1 2,-1 5,-8-5,-3 2,1 3,-6-4,-1 0,3-5,4 2,-5-5,-16 3,-19 5,-17 5,-6 13,-6 6,-7 1,-4 1,-4 6,-2 0,0-1,-2 4,1 0,0-4,0-4,1-3,8 4,3 1,-1-2,-1-3,-3-2,-3-2,-1-2,-1-1,-1 0,0 0,0 7,0 4,-1-1,1-1,-8-3,-4 6,2 1,2-2,2-3,3-2,1-3,9 7,-4 1,-3-2,-1-1,-1-3,8 7,3 0,1-1,-2-3,-3-2,-1-3,-2-1,7 7,2 2,0-1,5-11,8-12,17-6,10-6,4-8,8 3,11 5,0-1,5-4,4 4,5-3,3-5,3-4,2-4,1 6,0 8,0 1,-1-3,1 4,-9-3,-2 5,-1 5,-6-1,1 2,1-3,5 1,3-4,3 2,2 4,2 7,0 3,-7-3,-3-1,0-6,2 0,3-6,1 2,2 4,-7-2,-2 2,1 4,2-4,2 1,3-5,1 2,2 4,-1 4,2-3,-1 1,1 3,-9-6,-11-7,-18 1,-20 3,-16 6,-12 5,-8 4,-4 11,-3 4,1 1,-1-2,2-2,8 5,4 2,0-2,-2-4,-2-2,-2-2,-2-3,-8-1,-5 0,0 0,3-1,1 1,3-1,10 9,4 2,0 0,-1-2,-2-2,-3-3,-2-1,-9 7,-3 2,-1 0,-6-3,0-3,3-1,-5 6,2 1,3 0,4-3,4-2,2-3,3-1,9 6,3 2,1 0,-3-3,-3-1,7 5,0 2,7-10,15-6,11-10,13-11,14-1,10-5,7 2,-3-1,0 4,1-2,2-5,2 4,3-2,0-4,0 3,2 8,-1 7,0-2,0 3,0-4,1 0,-2-4,1-7,0 3,0 5,0-2,0 3,0-2,0 1,0 6,0 4,0 6,0-6,-1-7,2-2,-2 3,1 5,1-4,-2 2,-7-5,-3 0,1 4,1-3,3 1,2 3,2 5,2 4,-1 3,-7-6,-18-1,-22 1,-19 1,-14 3,-10 2,-5 2,-3 1,-2 0,2 0,0 1,1-1,1 8,0 3,1-1,0-2,0-2,0 6,1 0,-1 0,0-4,-8-2,-2-3,-1-1,3 7,2 1,3 0,0-2,3-2,0-3,0-1,1 7,0 1,-1 0,0-3,1-2,-1-1,0 6,0 1,0 0,0-3,0-3,16-1,22-11,21-3,8-9,9 0,0-6,4 2,-4-4,1 3,4 5,5 6,4 5,2-3,3-9,1-1,1 4,-8-5,5 3,3-5,1 3,9-3,2-7,-1 2,-2 7,-4-2,-2 4,-2-3,-2 2,0 5,8-3,-6-6,5 1,1-4,0 3,-2 5,-2-1,-2-5,-1 1,-1 5,0 6,0 6,0 3,-9-5,-2-1,0-6,3-1,2 3,-6-4,-1 1,-6-5,-17 1,-18 6,-16 4,-13 4,-8 5,-5 1,-3 2,-1 1,1 0,0 0,1 0,1-1,1 1,0-1,-8 0,-3 0,1 0,2 0,2 0,2 0,3 0,0 0,1 0,1 0,-1 0,1 0,-1 0,9 8,-6 3,-4 0,-1-3,0-2,0-2,0-2,1-1,0-1,1-1,0 1,0-1,0 1,0 0,0 8,1 3,15-1,22-1,21-11,16-6,4-8,5-3,4 2,-4-3,-1 1,3 4,2 4,3-3,2-1,2 4,0-6,1 1,1-6,-1 2,1 4,-1 5,0 4,-8-5,-2-1,-1 3,3 2,-6-5,-1-1,2 3,4 3,3 2,-6-5,0-1,1 1,3 3,3 2,-15 11,-19 5,-12 8,-13 1,-4 6,-7-2,1 4,-3-4,-5 4,-4-4,-5-5,-2-6,5 4,3-2,7 6,1-2,-4-3,-3 4,-5-1,5 4,1-1,6 4,-1-3,-2-5,-5-5,-3-5,4 5,1 0,5 6,1 1,-3 5,-5-3,4 5,0-3,-3-5,5 3,-1-3,6 4,-2-2,-4-4,4 3,7 7,14-2,17-4,15-6,12-6,7-3,4-3,3-2,-8-9,-3-2,0-1,1 4,2 1,2 3,1 2,1 1,9 1,3 1,0-9,5-3,1 1,-3 2,-3 2,-5-5,-2-2,-2 2,-2 3,-1 3,1 2,-1-7,8-1,3 0,0 3,-2 3,-2 2,-2-7,-2-2,-2 2,1 1,-2 4,1 2,7-7,4-1,-1 1,-2 3,-3 2,-1 1,-2 3,-1 0,-9-7,-3-2,0-1,2 3,3 3,2 1,-15 2,-12 10,-17 3,-8 8,-12 0,-10-2,0 3,-3 7,-4-1,-4 3,-3-3,-3-7,0-6,-2 3,0-1,1-4,8 5,2 0,0-4,7 5,-1 0,-10 5,-6-1,-4 3,-1-2,1 4,1-3,0-5,2-6,0-5,1-3,1 5,-1 2,0 6,1 1,-1-3,0 4,0 0,0 3,-8 0,-3-5,1 2,2-1,2 4,2-1,2-5,2-5,0-4,0-3,8 5,4 1,7 8,0 0,-2 5,12 0,17-5,17-5,14-6,11-11,6-5,3-10,3-1,-1 2,0 5,-1 4,0 4,-2 2,-7-5,-4-2,0 1,2 2,3-7,2 0,2 2,1 3,1-4,1-1,-1 2,1-5,-1 1,0 2,8-4,2 1,1 3,-3-4,-2 2,-2 2,-2-3,-1 0,-1 3,-1 5,1 3,-1 3,0 1,1 2,0 1,0-9,0-2,0 0,-1 2,2 2,-1-5,0-2,-1 3,-15 1,-22 4,-21 2,-16 2,-12 8,-8 4,-3-1,-3-1,1 5,1 1,0-2,9 5,4-1,1-3,-3-4,-2 4,-2 0,-1-3,-2 6,-1-1,0-3,-1 5,1-1,-1-3,10 4,1-1,0-4,-1-4,-3-3,-2-3,-2-2,-1-1,-1 0,8 7,2 3,0 0,-2-1,-2-4,5 7,2 0,-2-1,-2-3,-4-3,-1 7,-2 0,-2-1,8 6,3-1,15-2,20-4,18-3,15-4,10-1,6-10,3-4,2 1,0 2,-2 2,-8-5,-3-2,-1 3,2 2,2 3,3 3,1-6,1-2,0 1,1 3,1 2,-1 2,0 1,0 2,0 0,0 0,1 1,-1-1,0 0,0 1,0-1,0 0,-9-9,-2-2,1 1,1 1,3 3,2 2,2 2,-6-6,-3-3,-16 10,-18 3,-20 3,-14 0,-10-1,-6 7,-3 2,-2 7,0-1,2-3,-1-4,2 4,1-1,-9 6,-2-1,1 3,-6-1,-1-4,11 2,7-2,2-4,2 4,0-1,-1-3,-2-5,0-3,-2-3,1-2,7 7,3 2,-1-1,-2-2,6 7,1 0,-3-2,-3 6,-3-1,-2-3,6 4,1-2,-1-2,5 4,2-2,-4-2,-3-4,4 4,17-1,19-2,18-2,12-4,11-3,5 0,3-2,0-1,1 1,-1-1,-2-7,0-3,0 1,-1 2,0 2,-8-6,-3-1,0 2,11 2,5 4,1 1,-7-5,-5-2,-1 1,1 3,1 2,1 2,3 1,-8-7,-3-2,2 1,10 2,5 3,2 1,0-6,-2-2,-2 2,0 2,6 2,2 3,-1 1,-2 2,-2 0,-2 0,-3 1,0-1,-9-7,-4-4,1 2,2 1,3 2,2 2,2 3,-16 0,-20 1,-20 0,-17 0,-12 1,1 7,-2 3,-1-1,5 6,2 1,-2-3,-4-3,-2-5,6 6,1 1,-3-2,-2-3,-2 5,-3 1,-2-3,0 6,-1-1,-9-2,-2-4,0-4,2-3,3 7,3 0,0 0,3-3,8 6,3 2,0-3,-2-4,-3-2,-2 6,-1 1,-2-2,-1 5,0 0,-1-3,1-4,-1 6,1-1,0 6,0 0,0-4,0-4,0-5,1-3,-1 5,0 2,0-2,0 7,0 8,0 1,0 3,0-3,9 3,2-3,16-7,19-5,18-14,15-7,2-9,3-3,4-5,4 1,2 4,-7-2,-2 3,2 4,1 5,3 4,1 3,3-6,0-1,1-8,0 0,0 3,1 3,-1-3,0-1,0-4,1 1,-1 3,-1 5,1-4,0 0,0 3,0-5,8 1,3 2,-1 5,-2 2,-2 4,-2-6,6-2,1 2,-1 2,-2-7,-2 0,-3 2,-2 3,0 3,-9-5,-3-1,0 2,2 2,2 3,3 2,-6-7,-2-1,-7 9,-16 5,-11 10,-13 3,-13 6,-11 0,-8-3,4 2,0-2,-1 4,-2-2,5 3,3-1,-3 2,-3-2,6 2,0-2,-2 3,-2-3,-4-6,-3-5,-2-5,8 5,2-1,-2 7,-1 0,-3-3,-1 5,5 6,3-1,-2-5,-2 3,-2-3,-3 3,-1-1,-1-6,-1-4,7 3,4-1,-1-3,6 5,0 0,-1-3,3 4,0 8,-4-1,4 4,-1 6,13-4,17-7,18-7,14-6,9-5,7-3,3-3,1 0,-8-8,-3-3,0 1,1 2,2 3,1-6,2-1,1 2,1 2,0 4,0 1,-8-6,-2-1,0 1,2 2,2 2,2 3,2 1,2-6,-1-2,1 0,1 3,-1 1,0 3,-8-7,-2-1,-1 0,3 3,2 2,-14 3,-20 1,-19 2,-8 8,-10 4,-7-1,-5 5,-5 1,-3-3,8 5,2-2,0-2,-2 3,-1-1,-3-3,-1 4,-1-2,-1-3,-1-3,1 4,0 0,-1 6,1-1,0-3,0 4,0-3,0-3,9 4,2 7,-1 0,7 3,-1-3,-1-6,11-6,19-5,17-5,16-1,9-3,7 0,4 0,-7-8,-3-2,1 0,-7-6,-2 1,3 1,3 5,4-5,2 0,2 3,2-5,0 1,1 3,-1 4,1-5,-1 0,0 2,0 3,0 4,0 2,0 1,-8-6,-3-3,0 1,3 2,2 3,2-6,2-2,1 3,1-7,0 1,0 2,1 4,-1 4,-8-6,-3 0,1 1,2 3,-6-5,-1-1,3 3,-6-6,-15 0,-19 4,-16 3,-14 4,-8 2,-6 3,-3 1,0 0,-1 1,2 0,0-1,0 1,2 7,0 3,0 0,0-2,1-3,7 5,3 2,-1-3,-1-2,-3-2,-3-3,7 6,2 3,-2-2,-1-2,5 6,0 0,-2-1,-3 3,-3 1,-3-4,-1-3,-2 4,-1 0,9 6,10 8,19-1,19-6,17-6,12-5,8-5,5-3,1-2,-7 8,-20 10,-22 3,-11 4,-12 0,-11-6,-1 3,-1-3,4 4,-1-2,5 3,-1-2,3 3,6 6,15-3,16-6,13-6,11-7,8-12,3-6,3-1,0 1,0 2,-1-7,-1 0,0 3,-1 2,-8-6,-3 1,1 2,1 3,3 3,-6-5,-1-1,2 2,3 2,2 3,-14 2,-19 2,-20 1,-16 0,-4 8,-4 3,-5 0,-3-3,5 6,1 1,-1-3,-3-2,6 4,1 1,-2-3,-3-4,-3-2,6 5,0 1,-1-2,-3 6,-3 0,-1-2,-3-4,-1-4,0-2,0-3,-1-1,8 8,4 3,-1-2,-1-1,5 6,1 0,-3-2,-2-4,4 6,0 1,-2-3,-3-4,4 6,1 1,6 4,16 1,10-13,13-6,13-12,11-4,7 0,-3-5,0 0,1-4,2 3,3 3,0 7,2 3,1 5,-8-7,-2-1,-1 1,-5-5,0-1,2 2,4 4,-5-4,0 0,3 2,4-5,2 1,3 3,2-5,0 0,1 4,1 5,-8-6,-4 2,1 1,2 4,2 3,2 2,3 2,0 1,-8-8,-1-2,-1 0,3 2,-5-6,-2 0,3 3,3 2,3 3,3-5,1-2,-6-6,-3 0,-15 3,-20 12,-18 8,-14 11,-11 2,-7 0,-2-5,6 5,3-1,1-3,-2-4,-1-4,-2-2,-2 7,0 1,0 7,-2 0,1-3,0 5,-1-2,1-3,8 3,3 0,0-4,-3-5,7 5,-1 0,-1-3,4 5,0 0,-3-2,-5-5,14-3,18-2,11-11,13-4,11-8,10-1,6 4,-4-5,-1 2,1 4,-7-4,0 1,2 4,4 5,-6-5,1 0,2 3,3 3,3 3,3 3,2 0,1 2,-8-8,-3-2,1 0,2 2,3 2,1 3,2 1,-6 9,-20 4,-12 8,-16 1,-14 4,-4 8,-6-3,-5 3,-4-5,4 1,1-3,-2-7,-3-6,6 3,1-1,6 5,-1 0,-3-4,4 4,-2-2,-4 6,-4-2,4 3,0-2,14-5,19-5,17-5,14-3,10-3,-1-9,1-3,1-1,2-5,2 0,1 2,2 4,0 4,-9-5,-1-1,0 3,2 2,2-6,2 1,2 2,2 2,0 4,0 2,0 2,1 0,-1 2,0-1,0-8,0-2,0 0,0 1,0 4,-17 1,-13 10,-17 4,-18 1,-6 6,-7 0,-7 5,-4-1,-5 5,-2-3,0-4,6 1,4-2,0-4,-3-5,-1-3,-3 5,-1 1,-1-2,-1 5,0 1,7 5,4 0,-1-5,-2 4,-2-1,-2 3,-2 7,-1-2,-1-5,0-7,8 3,2-2,8 4,1-1,5 5,7 6,14-2,16-14,14-9,11-6,7-11,3-3,3 1,0 2,-8-4,-4 1,0 2,2 4,1 3,2 3,-6 10,-9 12,-19 2,-11 7,-13-2,-4 2,-8-3,-6-6,1 2,-2-2,-3-5,-4-5,4 5,1 0,-1 5,-4 0,-3 4,-2-1,7 3,1-2,7 3,0-3,-2-5,4 2,15-2,17-4,9-13,10-6,9-3,7 1,-2-8,0 0,2 1,2 4,3 3,-6-4,-1-2,0 3,3 2,2 3,-5-6,-2-1,2 1,3 3,-6-6,0 1,-14 1,-19 4,-17 2,-15 3,-10 2,-5 0,-4 2,-2-1,1 1,0-1,1 1,9 7,3 2,8-7,17-6,11-9,15-4,4-7,0-7,4 1,-1-2,5 3,-3-1,4 4,5-2,6 4,4 6,-4-2,-1-7,2 1,-6-2,1 2,-7-2,2 3,3 6,-2-2,0 2,-3-4,1 2,5 5,-4-4,2 1,-4-4,2 2,-5-4,3 2,-4-4,-5-5,-14 3,-15 6,-14 7,-11 13,-7 16,-4 6,-2-2,-1 6,0-2,1-5,8 4,13-11,9-15,10-15,5-12,13-9,5-5,7 4,1 2,-3 0,4 6,-3 1,5-3,5 6,-1 0,-6-4,1-4,-2-3,2 4,-1 1,2 7,-2 0,3 5,-3-2,3 3,-3-2,-4-4,-7-7,4 3,-1 0,-2-4,4 6,1-1,-4-3,-4-4,-11 5,-6 17,-1 19,-8 9,-8 3,-9-1,-6-2,4 4,-1 0,6 5,1 0,4 4,0-2,-5-4,-5-7,4 5,-1-1,-3-3,4 4,0 1,5-12,7-15,8-14,4-10,5-8,11-5,4-3,8 7,1 3,5 9,-3 0,4-2,5 5,-2-2,1 6,-5-3,-6-4,1 2,-3-1,5-4,5 4,-2-1,3 4,-3-1,2 5,-5-3,-13 4,-8 13,-14 9,-12 4,-2 9,-5 3,-5 6,-5 0,-3 5,-3-3,-1-5,7 2,3-3,-1-4,7 4,0-2,-2-3,-4-3,-3-5,5 6,1 2,-2-3,-3-2,-3-3,-2-2,-2-1,-1-2,0 0,8-9,11-11,10-10,8-8,7-6,11 5,13 0,11-1,9 7,-3 0,1 7,-7-2,1 5,-6-2,1 3,4 5,-4-2,3 2,4-5,4 2,-4-4,-1 2,-5-3,1-6,4 3,3 5,-3 0,0 2,4 6,2 4,-5-2,1 0,1 2,4-5,3 0,1 3,-6-4,-1 0,1 4,2-5,3 1,2 4,1-5,2 0,0-3,0 1,1 4,-1 4,0 5,1 4,-18 1,-21 3,-20-1,-9 9,-10 2,-7 0,-6-2,4 5,0 1,-1-3,-3-3,7 6,0-1,-2-2,-2-3,5 5,0-1,-2-1,-3-4,-3-3,-3-2,7 7,1 1,-1-1,-2-2,-3-3,-2-1,-1-3,-2 0,0-1,0-1,0 1,-1-1,1 1,8 8,3 2,-1 0,-2-2,-1-2,-4-3,-1-1,-1 7,-1 2,0-1,0-1,0-4,-1-1,1-3,8-8,11-12,10-11,9-8,6-6,3-3,2-3,1 0,1 0,-2 0,9 1,10 0,9 1,9 8,-2 3,1 7,-7 2,1 5,2-2,4 3,-4-2,1 2,2-2,3 2,-4-3,-1 2,2 6,4 5,3-3,1 0,3 4,1-5,0 0,-8-5,-2 1,0 4,2 4,2 5,-5 11,-10 14,-17 3,-11 6,-13-1,-12-5,-2 2,-5 5,-4 6,-4-2,-4 1,-1-5,-2-7,-1 1,0-4,1-5,-1-4,0 5,1-1,0-2,0 5,0-1,0-2,1-4,-1 6,0-1,0-2,0 5,0-1,0-2,0-4,0 4,0 0,0-3,0-3,0-3,0-2,1 7,-1 1,0-1,0-2,0-3,0-1,0-3,0 0,0-1,0-1,0 1,0-1,9-7,10-11,19-3,10-4,14-8,13 3,1-1,5 4,4 8,-4-2,1-5,2 3,4-4,3 4,2-3,2 3,-8-2,-1 4,0 5,3 5,1 5,2-4,2-1,2 2,0 2,0 4,0 1,1 2,-1 0,0 2,0-1,1 1,-1-1,0 0,-1 1,1-1,0 0,0 0,0 0,0 0,-8 8,-11 11,-10 10,-9 9,-14-2,-14-8,-13 0,-9-5,-6-6,-3-7,-2-4,1-4,0-2,0-1,1 0,0 0,0 0,1 0,0 1,0 0,9-8,9-11,12-10,7-9,7-5,3-5,11-1,11-1,11 0,7 0,7 1,2 8,-7 4,-2 7,1 1,2 6,1-2,-6-5,-2 4,-6-3,-1 4,4 5,4 8,5 4,3-4,2 0,-7-5,-1-1,1 3,1 4,-5-4,-1 0,1 3,4 3,-5-4,0-1,2 2,3 3,4 4,1 1,3 3,1 1,-8 8,-10 12,-10 11,-9 7,-7 6,-3 4,-10-7,-4-2,0 0,-5-6,-1 0,-4-7,-7-7,-6-7,3 3,-2-1,-2-3,-3-3,4-12,10-13,8-12,7-9,6-6,4-3,-6-3,-2-1,1 1,1 0,3 1,1 0,2 0,0 1,1 0,0 1,1-1,-1 0,1 0,-1 1,0-1,8 8,2 2,0 1,7 5,8 9,0 17,4 9,-4 11,3 13,-3 9,2-1,4-6,-3-1,-6 3,2 5,-4 5,3-6,-2 0,3-6,-2 1,3-6,-3 1,3-2,-3 2,-5 5,-5 5,-5 6,-4 3,-2 3,-1 2,-1 0,-8-9,-11-10,-10-11,-7-8,-7-6,-3-5,-3-1,0-1,0 0,1 0,-1 1,1 0,1 0,0-7,0-2,9-8,2-1,7-6,1 2,6-3,-2-6,4-5,5-5,-4 5,3 1,4-2,4-3,3-2,-5 6,0 1,1-1,3-3,2-2,2-3,2-2,8 8,4 2,8 7,9 9,-1 0,4 3,5 5,4 4,3 5,-5 10,-2 5,2 7,-6 11,0 7,3-2,-5 1,1-5,-5 0,-7 4,1-4,-2 0,-4 4,-5 4,4-5,1 1,-3 2,-3 4,-3 3,-10-6,-13-10,-12-8,-8-8,-6-6,-4-4,6-10,3-4,7-7,2-1,5-4,-1 1,4-3,6-5,-3-5,2-5,3-3,5-2,4-1,2-1,2 0,1 0,1 0,0 1,0 0,-1 0,1 0,-1 0,0 0,0 0,0 0,0 0,8 8,12 11,9 10,9 9,-3-2,-6-8,-9-8,-16 1,-17-4,-13-4,-12-5,1-3,-1 6,6 0,0 7,-3 8,5 1,-1 3,-3 5,-5 5,-2 3,-4 3,-1 2,-2 0,0 1,15 0,23 0,20 0,17-1,11 0,9 0,-5 8,-1 3,1-1,1-2,-7 5,0 2,-8 5,1 0,3 4,4-1,-4 3,1-3,-6 3,-6 6,0-4,-3 3,-4 3,3-4,-2 2,-2 3,4-4,-1 0,-3 4,5-5,-1 1,5-4,-2 0,-4 5,4-4,-2 2,4-5,-1 2,3-3,-2 2,-5 4,-5 6,3-3,0 1,5-6,-1 1,5-5,-2 2,3-3,-2 2,-5 5,2-2,-3 2,-3 4,3-5,0 3,5-6,-2 3,-4 2,4-2,-3 1,-3 4,4-3,-2 0,6-5,-1 2,-5 4,-4 4,3-3,-1 0,-3 3,-3 4,-3 3,-2 2,-2 1,-1 3,8-9,2-2,0 0,-2 2,6-5,1-2,-3 3,-3 3,-2 3,4-6,1 0,-2 1,6-6,0 1,-2 2,4-3,-1-1,-3 5,4-5,-1 1,-4 3,-3 4,-5 5,-2 1,-1 3,6-7,2-3,0 1,6-5,0-2,-3 4,-3 2,-4 5,6-6,1 0,-3 1,-2 3,-2 3,-3 2,-2 1,0 2,-2 0,1 0,-1 0,1 1,0-1,-1 0,1 1,0-1,0 0,0 0,-8-8,-3-3,0 0,3 3,2 2,-6-7,0 1,1 0,3 4,2 2,3 3,-6-7,-3-1,2 1,2 2,-5-6,-1 0,-6-6,0 0,4 4,-4-4,2 2,-5 3,3 5,-5-4,3 0,4 3,6 2,5 4,-5-5,0-3,-6-5,0-1,-6-5,3 1,3 5,-3-3,3 3,-5-4,3 1,4 5,-3-4,1 2,-4-3,1 0,-3-3,2 1,-4-2,4 2,-4-2,-5-6,3 3,6 5,-2 0,-4-6,2 3,-2-2,-5 3,-5-2,4 3,0-2,5 3,0-3,-4-5,5 3,-2-2,-4-4,5 4,-2-1,-4-4,-3-3,4 3,0 1,-3-3,-3-3,6 5,0 1,-3-2,6 5,-1 0,-3-4,-3-3,-3-4,5 6,0 0,-1-2,5 6,0 0,-3-3,-3-3,4 4,1 1,-4-3,-2-3,-4-3,-2-3,-1-2,-2-1,0 0,-1-1,1 0,7 9,4 2,-1 0,7 6,-1 0,-2-1,5 3,-1-1,4 5,-1-1,3 4,-1-2,-6-6,-4-4,3 2,-2-1,-2-3,4 6,0-2,-3-2,5 5,-2-1,-2-3,-4-4,-5-4,-1-3,-3-1,-1-2,8 7,3 3,-2-1,-1-2,-2-1,-3-3,-1-1,-1-2,-2 0,1 0,8-8,3-3,7-8,1 0,5-6,-2 2,-3 5,2-3,6-6,-2 2,4-4,-3 4,1-2,-3 3,2-2,-3 3,-6 6,3-3,-3 3,5-4,6-8,7 11,-3 7,2 15,3 14,-5 4,1 6,2 7,4 6,-5-5,-1 0,-4-5,-1-1,5 2,4 6,-5-5,2 0,2 3,3 3,-4-4,-1-1,-5-6,-9-8,2 1,-4-3,-5-4,-4-5,-4-4,-3-3,-1-1,-2-2,9-8,2-3,-1 1,-1 2,6-6,0 1,-1 2,4-5,0 0,-3 3,4-4,-1 1,5-5,-2 1,5-3,-3 2,4-4,-3 3,-6 5,4-2,-3 2,3-4,0 2,3-5,7-5,-3 3,2-4,-4 5,-5 6,0-1,-3 3,-3-4,-6 2,4-4,9-6,0-6,4-5,-2 4,-5 9,3 0,-3 6,3-1,-1 2,3-3,-2 2,4-3,4-5,-1 2,2-1,-5 3,-6 7,1-2,-2 2,3-3,-2 1,4-2,-3 1,4-3,-2-6,-6 3,3-3,-2 5,4-2,-2 4,5-2,-3 3,3-2,6-6,6-5,-4 3,1 0,-5 5,-8 7,1-1,-3 4,3-4,6-6,-2 2,3-3,-3-5,1-4,5-5,5-2,-4 6,1 1,3 0,3-3,-5 7,0 0,-7 6,0 0,4-4,-4 4,3-2,3-3,4-5,4-4,-5 5,-1 1,1-2,3-2,3-3,-6 6,-2 1,2-1,3-2,3-4,-6 6,-1 2,1-2,3-3,3-3,2 15,2 19,0 21,2 15,-1 11,8 0,3 2,0 1,-3 3,-2 1,-3 1,8 2,0 0,0 0,-3 1,6-1,0 0,-2 1,5-1,8-9,8-10,6-10,4-9,5-14,-8-14,-1-4,-8-7,-10-6,1 2,-4 0,4 4,-3-1,-3-3,-6-4,-3-4,-4-4,-2-1,-1-2,-1 0,0-1,0 17,0 21,1 21,0 18,0 10,0 9,0 3,0 2,0 0,7-8,4-4,-1-1,6-7,9 0,8-6,7-8,4-6,3-6,2-3,1-3,-1-1,1 0,-1 0,-1-1,0-7,0-2,0 0,0 2,-8-5,-3 0,0 2,3-5,2 1,2 2,2 4,2-5,-1 1,10-6,2 1,-1-5,-1 2,-3-4,-2 3,-2-3,7 3,2-3,-1 4,-2 4,-3-2,6 3,2-5,6-6,8-7,8 3,-3-2,-6-2,1 3,-5 1,-6-3,2 4,-1 8,-4-1,4 4,-1-3,5-5,16-7,0-5,3 5,-13-1,-4-2,3-2,4-4,-2 7,2 1,4-1,-4-3,2-3,-6 7,2 0,4-1,-4 5,-6 8,-7 1,-6-5,4 3,7-3,0-4,-2 3,2-2,-1-3,-3-5,-6 5,-4 8,-11 0,-4 4,-2 7,2-3,-14 2,-20 4,-18 3,-16 4,-10 11,-8 3,5 10,1 1,0 5,-2-1,-1 3,-2-3,-1 2,0 6,-1-3,0-7,0-6,-1-7,9 4,3-1,7 6,1 0,-2-3,3 4,-1-2,-5-3,5 4,-1-1,3 5,0-2,-5-3,-4 2,-5-1,-3-4,-3-5,7 5,2 0,-1 6,-1-1,5 5,1-2,7-13,7-16,15-6,9-10,11-1,4-4,7 2,-1-2,2-5,6 3,-3-1,2 5,-5-2,1 4,4 7,5-3,-4-6,1 2,2-3,3 2,4-2,2 4,-6-3,-2-5,1 2,2 7,3 6,1-1,3 2,-8-5,-1 1,7-4,6 1,10-3,2-6,0 3,-11-2,-7 4,5-2,3 4,16-2,14-5,-1 3,3 6,4 7,-14-2,-3 2,2-6,-3 2,-6 4,3-4,6 1,7-3,-3 0,2-3,-4 1,1 6,-5-4,-6 4,-6 3,-5 5,-4 3,-2-5,-2-1,0 2,-1 2,2 3,-1 2,0 2,0 0,-7-7,-3-2,-8 8,-8 13,-8 13,-15 2,-7 5,-9-3,-2 2,-6-3,1 0,6 5,-3 5,-5 4,-7-5,-5 0,-5-6,-2-1,5 4,3 4,0 3,-3-4,6-1,1-6,-2-8,-3 1,-3 4,-3 7,-1 5,-1-3,7 0,2-6,0 0,-2-4,-3 1,-1-3,-3 2,0-3,-1 3,0 5,0-3,0-5,8 1,2-3,0-5,7 3,0-1,-3-3,-4-5,-3-4,5-10,8-13,10-12,7-8,6-7,4-3,1-1,2-2,0 1,-1 0,1 1,7 8,10 4,2-1,6 6,-2 1,4 6,-4-2,2 4,-4-2,3 4,5 5,5 5,5 4,4 4,1 3,-6 8,-10 12,-10 10,-9 8,-6 6,-4 4,-2 1,-9-7,-3-2,-7-9,-9-1,-7-6,-5-7,-5-6,-2-5,7 4,3 1,-2-1,-1-3,-2-2,-2-3,-1 0,7-10,10-12,2-9,6-10,6-5,-3 5,3 1,3-2,4-2,3-2,3-1,1-2,2-1,-1 0,1 0,0 0,-1-1,0 1,1 0,7 0,2 0,0 0,-2 0,6 8,1 3,5 8,8 8,-1 0,3-4,5 1,-4-2,1 2,-5-3,-7-4,2 3,4 5,7 8,6 6,3-4,4 0,2 3,-8-5,-2-1,1 4,2 3,1 3,3 3,2 2,0 0,1 2,0-1,-8 9,-2 2,-8 8,-9 8,-9 9,-5 5,-4 5,-3 2,-2 1,1 0,-1 1,-8-1,-10 0,-9-9,-10-11,-4-2,-5-6,7 2,2-3,0-5,-3 3,-1-1,-2-4,7 4,1-1,0-3,-3-3,-2 4,-3 0,-1-2,-2-4,0 6,0-1,-1-2,1-2,-1-4,2-2,-1-2,0-1,0 0,0-1,8-7,11-11,11-11,7-8,15 3,7-1,8 5,11 8,7 8,-2-1,1 1,3 3,-6-3,0 0,2 3,4-5,3 0,2 4,3-5,1 1,0 3,1 4,-1-4,1 0,-1 3,0 3,0 3,0-6,0-1,0 1,0 3,0 2,0 3,0 2,0 0,-1 1,1 1,-8 8,-11 10,-11 11,-7 8,-7 6,-3 3,-3 2,0 1,0 0,0 0,1-1,-8-8,-2-4,-8-7,0-1,-5-5,-7 1,-6-4,-5 3,-3-2,5 2,2-2,-1-6,6 4,1-2,-3-5,-3-3,-3-4,-4-3,-1-3,-1 0,-1 0,-1-1,1 0,7-8,12-10,10-11,8-7,15-7,14 5,13 9,1 1,3 6,3-2,4-4,3 3,2-4,1 5,0 6,1 6,-9-2,-2 1,0 3,2 3,-6-5,0 0,1 2,4 2,3 4,2 2,3 1,0 2,1 0,1 1,-1-1,1 1,0-1,-1 1,0-1,0 0,0 0,0 0,0 0,-1 0,1 0,-8 8,-11 11,-10 10,-17 1,-8 3,-13-4,-1 1,-7-5,-6-6,2 1,7 7,-1-3,-4 4,-6 4,-5-2,-3 1,-3-5,6 2,2-4,-1-6,-1-6,-3 3,-2-1,-1 5,-2 8,0-1,0-5,0 2,0-2,-1-5,10 2,1-1,1-4,5 4,1-1,-3-3,-4-3,-3-4,-3-3,-2-2,-2 7,0 3,-1-1,9 5,2 1,8-10,9-15,8-14,7-11,11-8,14 3,4 0,5 6,7 10,6 8,-5-2,0 3,1 4,4 3,2 3,3 2,0 1,2 2,1-1,-1 1,1 0,-1-1,0 0,0 1,-8 7,-11 10,-11 12,-8 7,-6 7,-3 3,-10-6,-4-2,-7-7,-1-2,-5-5,3 1,-4-5,4 4,-4-4,-4 4,-6-3,4 3,-1-3,-3-5,-3 3,-3-2,-2 4,-2 6,-1-1,8 3,3-4,-1-6,-2-7,5 3,2-1,5 4,0 0,4-12,15-7,17-3,15-2,12-8,8-1,5 1,-6-6,-1 1,-1 4,2 3,2 4,-7-4,-1-1,1 2,3 3,2 2,3 2,1 2,1 0,-7 9,-11 12,-10 10,-16 0,-9 3,-11-5,-3 2,-7-4,2 1,-3-4,3 2,-2-2,3 2,-2-3,-5-4,-6-7,-4-4,-3-3,5-12,18-3,12-9,16 0,7-6,9 3,9 4,-1-2,2 2,4-3,4 1,3 5,2 5,1 5,2 2,-9-5,-2-2,0 1,2-5,2-2,3 4,1 3,1 3,-7-4,-3-1,1 1,2 4,3 2,-7 10,-9 12,-17 4,-19 6,-15-1,-5 2,-4-3,2 3,7 4,-1-4,-3 2,-7-3,4 0,-1-2,-4-7,-4-7,6 4,-1-1,7 5,-1-1,-3-2,4 3,-2-1,-3 4,-5-2,4 5,0-3,-3-5,6 4,-1-3,-3-4,-4-4,-2-4,-4 5,-1 0,-2-1,0 5,-1 1,0-2,1-5,7-11,12-13,10-13,8-9,7-7,3-4,3-2,0-1,8 1,3-1,-1 2,5 0,9 1,7 9,-1 2,1 7,-4 1,1 6,-5-2,1-5,5-5,5 3,5 7,3 8,2-2,-6-5,-2 1,1 5,-7-3,0 2,3 4,3-3,3 1,3-4,2 1,2 4,0 5,-8-4,-2 1,-8 10,0 7,-6 10,-7 11,-6 10,-5 8,-3 4,-3 2,-1 2,0 0,-1 0,1 0,-8-9,-2-3,-8 0,-9 1,-7 3,-7-6,5-1,-1-6,0-9,4 1,2-3,-3-5,-3 3,-4 0,6 5,0-1,-1-4,13-5,19-3,19-5,15-1,10-2,8-9,3-3,1 0,1 3,-1 3,-1 2,-1 1,0 3,-1 0,1 0,-10 9,-10 10,-10 11,-18 0,-7 3,-12-4,-11 1,-8-5,1 2,0-3,-3 2,-3-4,-2 3,-2-3,-1-5,-1-6,8 4,2-1,0-2,7-12,15-6,12-10,14-2,14-6,10 0,9 6,-4-4,-1 2,3 5,1 5,2 4,2 3,1 2,1 1,0-7,1-3,-1 1,0 2,1 2,-1 1,0 3,0 0,-1 1,1 0,0 1,0-1,-8 8,-11 11,-11 11,-7 7,-7 7,-12-5,-4-1,-8-7,-10-8,-7-9,-5 2,-5-2,7 5,2-1,7 5,1-2,-3-4,4 3,-1-2,-3-4,3 4,-1-1,-3 5,-4-2,-5-5,-1-3,-3-6,-1-2,7 5,3 3,0-3,-2-1,6 5,1 2,-3-3,5-12,8-13,7-13,7-11,13-6,15 3,3 1,6 7,7 9,-3 0,2 4,2 6,4 4,3 4,3 3,1 1,1 2,0 0,-7 8,-3 3,-8 7,-9 9,-8 7,-6 7,-13-5,-5 0,-9-6,-1 0,-5-6,-7 1,-5-3,3-15,8-16,9-15,6-12,15 1,6-3,10 5,2 0,5 5,-1-1,2 5,6-2,5 3,4 5,3 6,2 4,2-4,-1-1,1 1,0 4,-1-6,1 0,-1 2,0 2,-8-4,-11 7,-19 13,-19 5,-16 9,-12 1,-7 5,-6-2,-1 2,-1-3,9 3,3-4,1-5,-1 2,-3-2,-1-4,-2-4,7 3,2 0,-1-2,-2-3,-2-3,-3-2,-1-2,-2-1,0-1,0 1,0-1,0 1,-1-1,1 1,0 0,0 0,0 0,8-8,11-11,2-2,6-5,6-8,6-4,4-6,3-2,3-2,0-1,0 0,0 0,0 0,0 1,-1-1,0 1,0 0,0 0,9 8,2 3,-1-1,7 7,0 0,5-3,-1-4,4 5,-2 0,-5-3,3 5,-3-1,4-2,7-4,-2-5,2 7,6 8,-5 1,2 6,-5-3,-7-4,1 1,-4-2,5 4,-2-2,4 3,-2-1,3 2,5 6,7 6,-4-4,-7-7,-16-1,-19 5,-15 4,-12 5,-8 5,-5 2,-2 1,0 2,0 0,1 0,0 0,1-1,1 1,0-1,0 0,0 0,0 0,0 0,0 0,1 0,-1 0,0 0,8-8,12-11,9-10,9-9,6-5,3-5,3-1,0-1,7 8,4 4,6 7,1 2,5 5,6 7,-2-2,3 2,2 4,6-4,2 2,4 2,1-4,1 1,1 2,-9-3,-2 0,1 3,1 4,2 4,2 3,2-7,1 0,1 1,-16 1,-22 3,-20 10,-17 4,-12 1,-7-2,-4-2,-3-2,1-2,9 8,4 1,-1-1,0-2,-3-2,-1-3,-2-1,-1-1,-1-1,0-1,0 1,0-1,0 1,8-9,2-2,8-7,9-10,1 1,2-3,6-5,4-5,4-3,2-3,2-2,0 0,1-1,0 0,8 9,2 2,7 8,1 2,-2-4,3 4,-1-2,4 6,-2-3,4 4,-3-3,4 3,5-2,-3-5,2 2,5 6,3 7,-4-2,1 2,2 3,2-4,4 1,-5-7,-3 2,3 4,2-4,2 3,3 3,-6-4,-3 1,2 4,2 3,2 4,-6-5,0-1,-7 9,-8 15,-8 12,-14 3,-7 4,-11-3,-9-5,-1 0,-3-2,-4-6,4 3,-1-2,-3-3,-3-5,-4-2,6-12,9-12,9-11,8-9,6-7,-4 6,-1-1,-7 8,0 1,-6 6,1-1,-3 3,2-2,-3 3,3-2,-4 2,4-3,-2 3,2-3,6-6,6-5,-4 3,0-1,4-2,3-4,-5 5,0 0,-6 7,-1-1,-4 5,2-2,4-4,-2 3,1-3,6-4,3-4,-4 4,0 0,3 14,11 10,14 7,12 4,2 9,5 4,4 7,-3 9,-1-1,-4 2,-1-4,-4 2,2-4,5-6,-3 1,2-2,-5 4,-6 6,2-1,-3 2,-4 5,4-4,-2 2,5-5,-1 1,-5 4,5-3,-2 1,4-4,-1 1,-5 4,4-2,-3 1,5-4,-1 1,-5 5,-5 5,-4 4,5-5,-1 0,-1 2,6-6,0 0,-3 3,5-5,-1 1,5 3,-1 4,3-4,-1-1,3-5,-3 1,3-5,-4 2,4 5,-3 4,2-2,-2 0,2-4,-2-1,-6 5,3-4,-3 0,-3 5,-4 4,-5 4,6-6,1 0,-1 2,-4 3,-1 1,-3 4,-2 0,-1 2,0 0,7 1,3-1,0 0,-2 0,5-8,2-2,-3-1,-3 3,-2 2,-4 2,-1 2,6-7,2-1,-1-1,-1 3,-3 3,-2 1,-1 2,-2 2,0 0,0 0,-1 0,1 1,0-1,-1 0,-7-8,-2-3,0 1,2 1,2 3,-6-5,-1-2,2 1,3 4,2 2,3 3,-7-7,-9-9,-2-2,-5-5,1 1,-2-3,-6 4,4 5,6 6,-2-2,5 0,4 3,-2-4,-6-8,0 0,-3-4,2 3,-2-2,4 3,5 5,-3-1,3 2,-4-4,2 2,4 4,5 5,-4-4,1 1,-6-6,1 1,4 3,-4-4,-7-6,1 1,-3-4,2-4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6:29.402"/>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4:12.966"/>
    </inkml:context>
    <inkml:brush xml:id="br0">
      <inkml:brushProperty name="width" value="0.05" units="cm"/>
      <inkml:brushProperty name="height" value="0.05" units="cm"/>
    </inkml:brush>
  </inkml:definitions>
  <inkml:trace contextRef="#ctx0" brushRef="#br0">1384 1161 24575,'-2'-1'0,"1"1"0,-1 0 0,0-1 0,0 0 0,1 1 0,-1-1 0,0 0 0,1 0 0,-1 0 0,1 0 0,-1 0 0,1 0 0,-1 0 0,1-1 0,0 1 0,0-1 0,-2-2 0,-19-30 0,17 24 0,-31-45 0,-1 1 0,-3 1 0,-2 3 0,-91-84 0,57 69 0,-3 3 0,-3 4 0,-135-71 0,98 74 0,-21-12 0,28-9 0,77 50 0,-73-40 0,105 64 0,1 1 0,-1 0 0,0 0 0,0 1 0,0-1 0,0 0 0,1 1 0,-1 0 0,0 0 0,0 0 0,0 0 0,0 0 0,0 0 0,0 1 0,0-1 0,0 1 0,1 0 0,-6 2 0,7-3 0,1 1 0,-1-1 0,0 1 0,0 0 0,0-1 0,1 1 0,-1 0 0,0-1 0,1 1 0,-1 0 0,0 0 0,1 0 0,-1 0 0,1-1 0,-1 1 0,1 0 0,0 0 0,-1 0 0,1 0 0,0 0 0,0 2 0,0-1 0,0 0 0,0 0 0,1 0 0,-1 0 0,1 0 0,-1 0 0,1-1 0,0 1 0,0 0 0,0 0 0,0-1 0,0 1 0,0 0 0,0-1 0,3 3 0,1 1 0,0 1 0,1-1 0,0 0 0,0 0 0,0 0 0,0-1 0,1 0 0,0 0 0,0-1 0,0 0 0,10 3 0,-14-5 0,-1-1 0,0 1 0,1-1 0,-1 0 0,0 0 0,1 0 0,-1 0 0,0 0 0,0 0 0,1-1 0,-1 1 0,0-1 0,0 0 0,1 0 0,-1 1 0,0-1 0,0-1 0,0 1 0,0 0 0,0 0 0,0-1 0,-1 1 0,1-1 0,0 1 0,-1-1 0,1 0 0,-1 0 0,1 0 0,-1 0 0,0 0 0,0 0 0,0 0 0,0 0 0,0 0 0,-1-1 0,1 1 0,-1 0 0,1 0 0,-1-1 0,0-3 0,3-10 0,0-1 0,-2 0 0,0 0 0,-1 1 0,0-1 0,-1 0 0,-2 0 0,-4-21 0,7 36 2,0 1 0,0 0-1,-1 0 1,1 0 0,0 0-1,-1-1 1,1 1 0,-1 0-1,1 0 1,-1 0 0,1 0-1,-1 0 1,0 0 0,1 0-1,-1 0 1,0 0 0,0 1-1,0-1 1,0 0 0,0 0-1,0 1 1,0-1 0,0 1 0,0-1-1,0 1 1,0-1 0,0 1-1,0-1 1,-1 1 0,1 0-1,0 0 1,0 0 0,0 0-1,0 0 1,-1 0 0,1 0-1,0 0 1,0 0 0,0 0-1,-1 0 1,1 1 0,0-1-1,0 1 1,0-1 0,0 1-1,0-1 1,0 1 0,0 0-1,0-1 1,0 1 0,0 0-1,0 0 1,0-1 0,1 1 0,-2 2-1,-8 6-210,2 1 0,-1 0 0,-13 21-1,17-24-412,-9 13-6204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6:31.507"/>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627 1250,'8'0,"2"-9,9-2,8 1,0-6,4-1,4 3,5 4,-5-5,0 1,-6-7,0 2,4 2,-4-2,1 1,4 4,-4-4,1-7,3 1,-4-4,1 3,4 6,3 6,-4-3,0 1,-6-5,-7-7,-7-7,1 2,-1-2,-4-2,-11 3,-13 9,-13 8,-10 6,-7 6,4 11,2 4,6 9,1 1,5 5,0-3,-5 4,-5-3,4 2,-1-2,-3-6,5 2,-1-2,5 4,-1-2,4 4,-1-3,3 5,-3-3,3 2,-4-2,4 2,13-2,16-5,16-7,3-12,6-7,5-1,-3-8,1 0,2 2,-5-4,0 0,3 5,3 3,-4-4,0 1,3-6,2 1,3 4,3 4,2 4,-8-5,-1 0,0-7,2 0,3-5,1 2,-6-3,-1 1,-7-1,-1 2,-5-3,1 3,-3-2,-14 2,-16 5,-15 6,-12 5,-8 4,-4 2,-4 1,0 1,0 0,0 0,2 0,0-1,0 1,1-1,0 0,1 0,-1 0,0 0,8 8,3 3,0 0,5 6,1 0,-3-3,5 4,-2 0,-3 4,4 6,-1-1,5 3,-1-4,-5-6,4 2,-2 5,5 6,-3-2,4 1,15-4,16-7,16-7,11-6,1-13,2-5,-6-10,1-1,3 3,4-3,2 2,4 3,2-2,1 0,-8-4,-2 2,0 3,-6-2,0 1,-6-4,1 2,4-4,5 2,-4-3,1 2,3 6,3 5,-4-4,-9-6,0 0,-5-5,2 3,-2-3,2 2,-1-1,3 3,-3-2,3 2,-3-3,-4-4,-6-7,-5-3,-4-5,-10 7,-12 9,-12 9,-8 9,-5-3,-4 2,-2 2,0 3,-1 3,2 2,0 1,0 1,1 1,0-1,0 1,0-1,0 1,0-1,0 0,0 0,0 0,0 0,0 0,1 0,-1 0,0 0,0 0,0 0,0 0,0 0,0 0,0 0,8 8,3 3,8 8,8 8,1 0,2 4,-3-4,3 2,3 4,5 4,4 5,3 3,2 2,1 1,9-8,10-10,11-11,8-8,6-7,3-3,3-2,0-1,0 0,-1 0,1 1,-1 0,-1 1,-8-8,-3-3,-8-7,-1-1,4 3,-4-5,-15 2,-18 4,-8 13,-10 7,-9 2,0 9,-1 1,-4-2,4 4,0-1,-3-3,-3-5,5 4,0 1,-3 5,-2-1,5 5,-1-2,-1 3,5 6,16-2,10-15,14-9,15-6,2-2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7:49.053"/>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2529,'7'0,"12"7,10 4,0 7,4 1,4 6,3-2,-4 3,0 6,1-3,4-6,1-7,-5 2,-1-3,2-2,-7 3,1-1,-6 6,-6 7,0-2,-2 4,3-4,-1-14,-5-18,-5-15,-3-13,-4-8,-2-5,-1-4,-1 0,0 0,0 0,1 1,8 1,10 8,3 4,6 8,-2 0,-5-3,2 5,-2-3,3 6,6 5,-2-1,3 2,-4-3,2 1,-5-4,3 3,-3-5,-5-4,1 2,-1 13,4 10,-2 14,4 6,-3 8,4 0,-2 4,2-2,6-6,-2 3,1-3,-4 3,2-1,4-6,-3-12,-6-15,-16-6,-9-7,-4-8,-1-7,0-4,2-3,2-2,1 0,1-1,1 1,0 0,-8 8,-11 12,-10 11,0-1,-4 4,-4 4,5-4,-2 0,6-5,8-7,15 0,9-3,11 4,11 6,11-1,5 2,5 5,3 4,-8-4,-3 1,1 1,1 4,-6-5,-9-9,-1 0,3 4,-2-5,-7-4,-5-8,-7-4,-3-5,-2-3,-3-1,0-1,0-1,0 1,0 1,0-1,1 1,-8 8,-4 3,2-1,-6 6,-9 9,-8 8,-7 6,-4 6,-3 2,-2 2,8 9,2 2,8 9,1-1,5 5,0-2,3 4,-2-3,-5 2,2 6,-3-4,5 2,-3-3,-4-8,-5-6,-4-5,4-13,1-5,7-9,8-10,7-7,7-7,4-3,3-3,-8 8,-1 2,0-1,-7 8,0 0,2-2,-4 4,1 0,-5 4,1-1,-3 4,-6 6,-7 6,4-4,-2 1,-1 3,4-5,-1 0,-2 3,-3 3,4-4,0 0,-3 3,6 11,8 13,7 14,8 9,4 7,3 5,1 2,2 1,-1-1,1 0,-1-1,-1 0,9-9,1-19,0-21,-2-19,-2-15,-3-9,-1-5,-1-3,-1-1,0 0,-1 1,1 1,8 8,2 5,9 7,8 2,9-4,5 4,5 7,-6-1,-2 3,-7 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8:17.169"/>
    </inkml:context>
    <inkml:brush xml:id="br0">
      <inkml:brushProperty name="width" value="0.35" units="cm"/>
      <inkml:brushProperty name="height" value="2.1" units="cm"/>
      <inkml:brushProperty name="color" value="#574337"/>
      <inkml:brushProperty name="ignorePressure" value="1"/>
      <inkml:brushProperty name="inkEffects" value="pencil"/>
    </inkml:brush>
  </inkml:definitions>
  <inkml:trace contextRef="#ctx0" brushRef="#br0">167 1535,'0'-8,"0"-10,0-12,0-7,0-7,8 5,3 1,-1-1,-2-3,-3-2,-1-1,-2-2,-1-1,-1 0,-1 0,1-1,-1 1,1-1,0 1,0 0,-1 1,1-1,0 0,0 0,0 0,0 0,1 0,-1 0,0 0,0 0,0 16,0 22,8 13,3 14,-1 11,-1 11,-3 6,6-5,1-1,-2 2,-2 1,-3 2,5-7,1-1,-2 1,-2 3,-3 2,-2 3,-1 1,-2 2,0 0,-1 0,1 1,8-9,2-2,1-1,-3 3,-2 2,-2 3,-2 0,-2 2,1 1,-2 0,1 1,-9-9,-2-2,0-1,2-13,3-20,2-18,2-16,1-10,1-7,1-3,-1-1,1-1,-1 1,0 1,0 1,1 0,7 9,3 2,0 1,-3-2,-2-4,-2-1,-2-2,-1-1,-1-1,-1 0,1 0,-1 0,-7 8,-4 2,-6 8,-1 2,3-4,-4 4,1-1,4-4,4-5,-3 5,-1-1,-4 5,-8 8,0 0,6-5,-3 1,3-2,5-5,-2 3,1-2,4 12,5 19,10 8,6 11,9 11,11 0,0 3,3 4,-3 4,-7 3,1-6,-2-1,-6 1,4-5,7-9,-2-1,-3 5,2-3,-3 3,-4 4,4-3,-2 2,5-5,-3 2,-3 4,-5 5,-4 4,5-5,0-1,-2 3,6-5,0-1,-3 3,-4 3,-3 4,-3 2,-1 3,-2 1,-1 0,1 0,-1 1,0-1,1 1,0-1,0 0,-1 0,-6-8,-4-19,1-22,2-18,3-14,1-10,-6-6,-2-2,2-1,-7 8,1 4,3 1,3-2,-4 6,-1 2,3-3,4-3,-6 5,0 1,2-3,-5 5,1-1,3-2,4-4,-6 4,1 0,2-2,4-4,2-2,3-3,2-1,-8 6,-1 2,-8 9,-1-1,4-2,-5 3,2 0,3-4,-4 3,2-1,-5 5,-6 6,1-1,5 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8:26.626"/>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198 1298,'0'-8,"0"-10,0-12,0-7,8 2,11 7,2-1,-2-2,3 4,-2-2,4 4,-3-2,-4-5,4 4,-3-2,4 4,-2-2,4 4,-2-1,4 2,-4-2,4 3,5 5,-3-3,-6-6,2 2,4 4,-2-2,2 3,5 4,-3-4,1 2,-5-4,2 1,-4-4,-6-6,2 2,-2-2,3 4,7 6,7 6,-3-2,1 2,4 2,-5-4,1 1,-6-6,0 1,5 4,-4-4,2 2,4 4,-4-4,1 1,-5-4,2 1,4 3,4 6,5 4,4 3,1 3,2 1,1 1,0-1,0 1,-1 0,1 0,-1-1,0 0,0 0,-17 0,-13 8,-18 3,-8 8,-4 8,-7 0,-1 4,3 4,-4-4,2 2,-4-6,2 2,4 3,-3-3,3 1,3 3,-4-3,2 1,-6-5,2 2,-4-4,2 2,4 5,-2-4,2 3,-4-4,1 2,-3-5,2 3,-3-3,-6-6,2 3,-1-3,-5 5,-3-2,3 4,1-2,5 3,0-2,5 3,-2-4,-4-5,-6-5,4 3,-1 0,-3-4,-4-3,-3-3,6 6,1 0,-2-1,6 6,0 0,-2-2,-5 4,-2-1,-3-3,-3-4,0-3,-1 4,-1 1,0-2,1-3,-1-2,1-2,0-2,0 0,0-2,0 1,0-1,1 1,-1 0,16-1,14-7,18-2,9-8,11-2,2-4,5 1,-1-3,3 2,4 6,-3-2,1 1,4 5,-5-3,2 0,-6-4,2 1,-4-4,2 2,-4-4,3 4,5 4,6-2,5 2,-5-4,0 1,-6-3,0 2,3 5,-4-2,0 0,5 5,-5-3,2 0,-4-5,0 2,5 5,5 4,3 4,-4-5,0-1,2 3,-6-6,0 0,-5-6,0 2,5 4,4 4,-4-3,1 0,-5-5,1 1,-5-5,2 3,5 3,-3-2,1 1,5 5,-4-4,2 2,2 3,-3-5,-16 2,-19 11,-16 6,-5 12,-7 3,-5-2,3 6,-1 8,-2-1,5 2,-1-3,6 2,-1-3,-3-7,3 2,-2-2,4 3,-1-1,4 4,-3-2,4 3,-3-2,2 2,-2-2,3 3,-3-3,2 2,-2-2,2 2,-3-2,-4-6,-7-5,4 3,0-1,-4-2,5 4,0-1,6 6,-2 0,-3-5,2 4,-1-2,-3 4,-6-1,-3-5,-2-5,-4-4,17-4,20-2,13-9,14-3,12 0,2-6,3 0,-3-6,1 1,3 4,-3-2,0 2,4 4,-5-4,1 1,3-4,5 0,-6-3,1 2,-5-3,0 2,-6-3,3 3,5 5,-3-2,1 2,5 5,4 4,-3-5,-1 0,2 3,-4-5,0-1,2-4,5 1,-6-5,1 3,-6-4,0 4,5 4,-5-2,2 2,4 4,-4-4,1 1,4 4,-5-4,-15 0,-10 12,-14 7,-15 2,-2 9,-5 3,3 6,-2 0,4 4,6 6,-2-3,-4 2,-7-4,3 1,-3-4,-2-6,3 2,0-2,5 4,7 6,0-2,2 4,-4-4,3 1,3-3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8:45.426"/>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5274 442,'-9'0,"-10"0,-10 0,-9 0,-5 0,-5 0,-1 0,-1 0,0 0,1 0,0 0,0 0,0 0,1 0,0 0,0 0,1 0,-2 0,2 0,-1 0,8 8,3 2,0 0,-3-2,-2-2,-2-2,6 6,2 2,-2-2,-2-2,-3-2,-1-3,-3-1,0-1,-1-2,0 1,0-1,8 9,2 3,0-1,-2-1,-2-3,-2-3,6 7,1 1,0-1,-3-2,-3-3,7 7,1 0,-2-1,5 6,1 0,-4-3,-3-4,-3 4,-4 0,-1-3,6 6,3-1,-2-2,-1-5,-3-2,-1-4,6 7,1 1,8 7,0 0,-3-3,-5-3,5 3,-1 0,-3-2,5 3,-1 0,6 6,-2-2,-4-4,4 4,-2-2,-3-3,-5-5,4 4,8 8,0 0,-3-4,3 4,-2-2,3 3,-2-2,4 4,-3-3,-5-5,3 4,-2-3,4 4,-2-2,5 4,-3-2,3 3,-2-2,-6-5,4 2,-3-2,4 4,-2-2,5 4,-3-3,3 4,-2-2,2 3,-2-3,3 2,-3-2,-6 2,3 6,-2-2,4 1,-2-4,4 1,6 6,-2-4,2 1,4 4,-3-4,1 1,-5 4,1 3,4 4,5 3,4 2,3 1,-5-8,-1-2,0 1,-5-7,-1-1,3 4,-6-6,2 1,3 4,-4-4,1 1,4 3,3 4,4 4,-5-5,-1-1,1 2,3 2,3 3,-6-7,-2 0,2 2,3 1,3 4,1 2,3 1,0 1,2 1,-1 1,1-1,-1 1,0-1,1 0,-1 0,0 1,-8-10,-2-2,0 1,2 1,2 3,2 2,2 2,2 1,0 1,0 1,0-1,1 1,-1-1,0 0,1 0,-1 0,0 0,0 0,0 0,0 0,0 0,0 0,0 0,0 0,0 0,0 0,0-1,0 1,0 0,0 0,0 0,0 0,0 0,0 0,0 0,0 0,0 0,0-1,0 1,0 0,0 0,0 0,0 0,0 0,0 0,0 0,0 0,0 0,0 0,0-1,0 1,0 0,0 0,0 0,0 0,0 0,0 0,0 0,0 0,0 0,0 0,0 0,0 0,0-1,0 1,0 0,0 0,0 0,8-8,2-3,0 1,-2 2,6-6,1-1,-3 3,-3 2,6-5,-1 1,-2 2,-3 3,5-5,-1 0,-1 3,4-5,1-1,-4 4,-3 3,4-4,1 0,-3 2,-4 3,6 3,-1 3,7-6,-1-2,5-8,-2 1,3-6,-2 1,-5 6,3-4,-3 2,-3 5,2-4,-1 1,5-4,-1 0,5-3,-3 2,4-3,5 2,5-3,-2 3,0-3,-6 3,1-3,4-5,-5 3,2-2,4-5,-4 5,1-1,-4 4,0-1,5-4,-3 3,1-1,4-4,-4 4,1-1,-4-11,-7-16,-7-13,-6-12,-4-8,-2-4,-2-3,0-1,0 1,0-1,0 2,0 0,-7 9,-4 2,2 0,-7 7,0 0,3-3,-5 5,2-2,3-3,5-4,3-3,3-4,-7 6,-1 3,1-2,2-3,3-1,2-3,1-2,2 0,0-1,0-1,1 1,-9-1,-3 1,1 0,2 0,2 0,2 0,2 0,1 0,1 0,0 0,1 0,-1 1,1-1,-1 0,0 0,0 0,0 0,0 0,0 0,0 0,0 0,0 0,0 0,0 0,0 0,0 0,0 1,0-1,0 0,0 0,0 0,0 0,0 0,0 0,0 0,0 0,0 0,0 1,0-1,8 8,3 3,0 0,-2-3,-3-2,6 5,1 2,-2-2,-2-2,-4-4,6 7,1 1,-1-2,-3-3,5 6,1 0,-2-2,-3-4,-3-2,5 5,2 1,-2-1,-3-3,5 5,1 1,-3-2,-2-3,-4-3,-2-3,-1-1,6-2,3 0,-1 0,6 8,1 2,-3 0,-4-2,-3-2,4 6,1 0,-2-1,-2-2,5 5,1 0,-2-2,-3-3,5 5,-1 0,-1-2,4 5,1-1,-4-3,-3-3,-4-4,-2-2,6 5,1 2,7 7,0 1,-3-3,5 4,-2-2,-3-3,3 3,0-1,3 5,0-2,3 4,-2-1,-5-6,-4-5,2 3,0 0,5 5,7 7,-1 0,3 2,-3-3,2-6,-4-6,-6-6,3 4,-3 1,4 5,6 0,-2-3,4 4,-4-1,2 4,-5-1,4 3,-5-1,-4-6,2 3,-2-2,3 4,-1-1,4 3,-2-1,3-6,5-5,7-5,-4-3,1 6,-6 0,2 8,-6 0,2 5,-3-1,2 4,-3-2,3 2,-3-3,4 3,-4-3,4 3,-4-3,3 2,-2-2,2 3,6-4,5 4,-3-4,1 3,2 6,-4-3,0 3,3 3,-5-3,1 0,-4-4,0 1,-3-5,2 3,-4-3,3 2,5 5,-2-2,2 2,4 4,4 4,4-4,4 1,0-6,3 0,-9-5,-2 2,1 4,-7-2,-1 2,-5-4,1 1,4 5,5 5,-3-4,-1 1,4 3,4 3,2 3,3 2,3 2,-8-7,-3-3,1 1,-6-6,0 0,2 2,4 3,4 5,-6-6,0 0,1 2,-5-6,-1 0,4 2,3 5,4 2,-6-5,-1 0,3 1,2 3,-6-5,0-1,3 3,-6-6,1 1,-6-6,1 1,-4-4,-5-5,-7-7,-4-4,-5-4,-9 6,-13 9,-10 10,-9 8,2-1,0 1,-2 3,-3 3,-3 2,-1 2,-1 1,-1 2,0-1,0 1,-1-1,1 1,0-1,0 0,0 0,0 0,0 0,0 0,0 0,0 0,0 0,0 0,0 0,0 0,0 0,9 8,2 2,-1 0,-2-2,-2-2,-2-2,-2-3,-1 0,-1-1,0 0,-1-1,1 1,8 8,3 3,-1-1,-2-1,6 5,1 1,-3-3,-3-2,6 4,-1-1,5 7,1 0,-4-4,-4-5,4 4,-1 0,-3-4,4 6,0-1,-2-3,-5-3,-3-4,-3-3,7 7,1 1,-1-1,6 6,0-1,-3-2,5 5,-1 0,-3-4,4 4,0-1,4 5,-1-2,-5-4,-5-4,5 3,-1 0,-4-4,-3-2,6 4,0 1,-3-2,5 4,0 0,-2-2,4 3,-1 0,5 5,-1-2,-4-4,2 4,-1-2,-4-4,4 4,-1-1,-4-3,-3-4,4 3,0 1,5 5,0 0,-3-3,3 4,0-2,4 4,-2-1,3 3,-1-2,2 4,-2-3,-6-5,4 2,-4-2,5 4,-1-2,3 4,-2-2,3 4,6 4,-3-1,-5-7,1 1,-4-3,3 3,-2-2,3 3,-2-2,3 3,-2-2,2 2,-2-2,3 2,-3-2,-6-5,3 2,-2-3,4 5,-2-2,4 4,-2-2,3 4,5 4,-1 7,-7-5,2 2,-4-5,3 0,6 4,-2-5,3 3,4 3,-3-4,1 1,-5 3,1 5,-4-5,2 0,5 3,-4-6,3 1,4 2,-4-4,2 1,-6-5,2 2,4 3,5 6,-4-4,0 0,3 3,3 4,4 2,2 4,-6-8,-1 0,0 0,-6-6,0-1,-6 4,1 2,4 5,-3-6,2 0,4 1,-4-5,1 0,4 2,3 5,-3-6,-1 1,3 2,3 4,3 2,2 2,2 3,-7-7,-3-3,1 1,2 3,-6 1,0 3,1 1,4 2,3 0,-5-8,-1-3,2 1,2 2,3 2,2 2,-7-6,-1-1,1 0,2 3,2 3,3 2,1 1,1 2,2 0,-1 0,0 0,-7-8,-4-3,1 1,1 2,3 2,3 3,1 1,1 1,1 1,0 0,0 0,1 1,-1-1,-7-8,-4-3,2 1,1 1,2 3,2 3,2 1,2 1,0 1,0 0,0 0,1 0,-1 1,8-9,3-3,-1 1,6-7,1 1,-3 1,5-3,-1 0,-4 4,-4 4,-4 4,6-6,-1 1,8-8,-1 1,-2 2,-5 4,-4 5,-3 3,6-6,2-1,-2 1,-2 2,5-5,0-1,-1 2,-4 3,6-4,0-2,6-5,-1 0,-3 4,3-4,0 2,-5 4,4-4,0 1,-5 3,5-3,-2 0,-3 3,5-3,-1 0,4-5,0 2,3-4,7 1,-3 6,3-3,-4 1,-7 5,1-4,-3 1,4-4,-2 1,4-5,6-5,-3 1,-5 7,2-1,-4 2,4-2,-4 2,5-4,-4 3,5-2,-4 1,4-3,4-5,7-5,-4 3,-7 7,0 1,3-5,6-4,4-5,4-4,-5-12,-1-4,-8-8,-7-9,-9-9,-6-5,-4-4,-3-3,-1 0,0-1,-1 0,1 1,8 8,4 3,-1 1,-2-3,-2-2,-2-2,-2-1,-1-2,7 7,3 2,-1 0,-2-2,-2-2,-3-3,-1-1,-1-1,-1-1,0 0,7 7,3 4,0-1,-3-2,-1-2,-3-2,-1-2,-1-2,-1 1,0-1,-1-1,1 1,0 0,-1 0,1-1,0 1,0 0,-8 9,-2 1,0 1,2-3,2-2,3-2,1-2,-7 7,-2 2,0-1,3-2,3-2,1-3,2-1,2-2,0 0,0 0,1-1,-1 1,1 0,-1 0,0 0,0 0,0 0,0 0,0 0,0 0,0 0,0 0,0 0,0 1,0-1,0 0,0 0,0 0,0 0,0 0,0 0,8 8,3 3,0-1,-3-1,6 5,1 0,-4-1,7 4,-2 0,-2-3,-4-4,5 5,-1-1,6 5,-1 1,-3-4,-5-5,-4-4,5-3,0-2,7 6,0 2,5 8,-2 0,-5-2,3 4,-1-1,-5-4,4 3,-2-1,6 5,-2-1,-4-5,-5-5,4 4,0 0,-3-3,4 4,0 0,5 5,0 0,3 3,-1-1,3 3,-4-3,-4-5,2 2,-2-2,-4-4,4 4,-1-2,4 5,-1-1,-4-4,3 4,-1-2,-4-4,4 4,-2-1,5 4,-1-1,-3-3,-6-6,-4-4,-3-3,6 6,1 1,6-2,1-1,6 5,-2 1,-4-2,3 5,-3 0,5 4,-3 0,5-4,-3-6,-5-3,3-4,-2-3,4 8,7 9,-2 2,2 6,-3-1,1 3,-3-4,3 3,-4-4,-5-5,1 3,-1-4,3 5,7 6,7 7,-3-3,2 2,-6-5,2 0,-5-3,1 0,5 6,-3-4,2 1,4 5,-4-4,1 1,3 4,5 3,3 4,3-5,2 0,1 1,-7-6,-4 0,2 3,-7-5,-1 0,4 4,2 4,4 4,-5-6,-1 1,3 1,-6-6,0 0,2 3,-4-6,1 2,3 3,5 4,-6-4,1 0,3 3,-6-6,1 1,2 3,-4-5,1 1,-5-5,2 2,-5-5,3 3,4 4,-2-2,2 2,4 5,4-5,-4-7,0 1,3 4,-5-2,0 2,-6-3,2 2,4 5,-4-4,1 2,-3-4,1 2,5 4,4 5,5 5,3 2,-5-5,-2-2,-6-7,-1-1,-6-5,1 2,6 5,-4-4,3 3,-5-5,-6-5,2 1,-3-3,-4-4,-5-5,-4-4,-2-2,-10-3,-13 8,-10 10,-9 11,-5 8,-4 6,-2 4,0 2,0 1,0 0,1 0,0-1,1 0,0-1,0 0,0 1,1-2,-1 1,0 0,0 0,8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9:03.087"/>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3309 0,'-9'0,"-10"0,-10 0,-9 0,-6 0,-3 0,-3 0,1 0,-1 0,0 9,1 2,0 7,1 1,0-3,8 4,3-1,-1-4,6 3,1 0,-2-4,3 3,0 0,-4-4,5 4,-2 0,-4-3,-3-5,4 5,0 1,-2-4,4 6,1-1,4 5,-1-1,5 5,-3-3,4 3,-3-2,3 3,-3-2,-5-7,-6-4,3 2,-1-1,-2-3,4 5,8 8,0 0,-4-4,2 2,-2-2,4 3,-3-2,-4-4,2 3,-1-2,-4-4,3 3,0-1,4 6,-1 6,5 7,-3-3,4 2,-3-5,3 0,-3-4,2 1,6 5,5 5,5 5,-4-5,-1 0,-6 1,0 4,3 2,-4-6,0-1,5 2,-4-7,1 1,-5-6,2 1,4 4,4 5,-3-4,0 1,3 4,-4-6,0 1,-5-5,1 0,4 5,-4-3,2 1,5 3,3 5,4 4,-5-5,-1-1,2 1,2 4,3 2,-7-6,0-1,1 1,3 3,2 2,3 3,1 2,-6 0,-2 1,-8-8,0-2,2 0,4 2,-4-6,1-1,2 3,4 3,-4-5,-1 0,3 2,3 3,3 3,-6-5,-2-1,3 1,-7-6,1 1,2 3,4 3,3 3,4 4,1 2,2 0,-7-6,-3-3,1 0,1 2,3 2,-7-6,0-1,0 2,4 3,2 2,-5-5,-2-1,2 1,3 3,2 2,3 3,-7-7,0-1,0 1,2 2,3 3,-6-7,-2 0,2 1,3 2,2 4,3 1,1 3,2 0,-8-7,-2-2,1 0,1 2,3 3,2 1,1 2,1 1,1 1,1 0,-1 1,0-1,1 0,-1 1,0-1,0 0,0 0,0-1,0 1,0 0,0 0,0 0,0 0,0 0,0 0,0 0,0 0,8-8,2-3,0 1,-2 1,-2 3,6-6,1-1,-2 2,-2 2,4-5,1 0,-2 2,-4 4,-2 2,5-5,1-1,-1 1,6-5,-1-1,-2 4,-4 3,-4 3,-2 4,-3 1,7-6,2-3,0 2,-3 1,6-5,2-1,-3 1,5-4,0 0,-3 3,-4 4,4-4,0 0,-2 2,4-5,0 0,-2 4,-4 4,4-6,0 1,-2 3,-3 2,-3 4,-3 2,-2 2,7-8,2-1,-1 0,7-7,0 1,-2 2,-4 4,5-5,0 1,-3 2,-3 3,4-5,1 1,-3 1,6-4,-1-1,-2 4,3-5,0 1,-4 3,-3 4,-4 4,5 2,1 3,-1 1,5-8,0-2,6-8,-2 0,5-6,-3 1,-4 5,3-3,-3 2,-3 5,-5 4,3-4,9-8,0-1,5 5,-3 4,3-2,-3 0,2-5,-2 1,1-4,-2 3,2-5,-3 3,4-3,-3 3,2-2,-3 2,3-2,6-6,-2 3,1-3,-4 5,1-2,6 4,4-2,4-6,3-4,-6 3,-1 0,-7 5,0-1,-5 5,1-3,4-4,-3 4,3-3,3-4,5-4,-4 4,-8 8,0 0,4-4,4-4,-3 2,2 0,2 5,4-1,-4 4,-1-2,2-5,4-5,-5 3,-1 0,2 4,3 0,4-4,-7 4,0-1,1-4,-5 4,0 0,3-5,-5 5,0-2,4-3,4-3,4-5,2-2,-5-9,-2-5,-7-8,-8-9,-8-8,1 3,-2-3,-3-1,6 4,-1 0,6-2,-1-4,-4-4,-4-2,3 7,-1 1,-2-1,-4-3,-3-1,-2-3,-2-1,-1-1,-1-1,1 0,-1-1,1 1,-1-1,1 1,-8 8,-2 3,0-1,-7 7,0 0,3-3,4-4,3-3,-5 5,-1 0,3-1,1-3,4-2,2-3,-6 6,-2 2,1-1,-5 7,-2-1,4-3,-6 5,2 0,3-4,-4 4,1-1,4-3,-5 4,1-1,-5 4,2 0,3-5,5-5,5-3,-5 4,0 0,2-2,-5 6,-1 0,3-3,3-3,-4 5,0-1,3-2,-6 5,1-1,2-3,5-3,-6 4,1 0,2-2,-5 5,1-1,3-3,4-3,3-4,3-3,2-1,-8 6,-1 3,0-1,2-3,-6 7,0 0,1-2,-4 5,1 0,3-3,3-4,-4 4,-1 0,4-2,-6 5,0-1,3-2,5-4,-5 4,0 0,2-2,4-3,-5 4,-1 1,-6 5,1 1,4-4,3-5,-3 4,0 0,3-3,3-3,-4 5,-1 0,-6 6,1-1,3-3,5-5,4-4,3-3,3-2,-8-2,-1 0,0-1,-6 8,0 3,2 0,-4 7,1-1,3-2,4-3,4-4,-5 4,-1 2,1-2,-5 5,0 0,2-3,4-3,-4 5,0-1,2-2,4-4,3-2,-6 6,-2 0,3-2,-7 6,1 1,2-4,4-3,-4-4,0-2,2-3,4-1,3 0,-6 8,-2 2,3 0,2-2,2-2,-5 6,-1 1,2-2,2-3,3-2,2-3,1-2,2 0,0-2,-8 9,-2 2,0 0,2-2,2-2,2-2,2-2,2-1,-1-1,2 0,-1-1,1 1,-1-1,0 1,0 0,1 1,7 7,3 3,0-1,5 7,0 0,-2-3,-4-4,5 5,-1 0,-1-4,3 6,0-1,6 6,-2-1,-4-5,-4-4,-5-5,5 5,1 1,6 6,-1-1,5 6,-1-2,4 3,-3-2,3 3,-3-2,3-7,-3-5,3 4,-3-2,-6-3,3 5,-3 0,5 5,-2 0,-4-5,4 4,-3-1,5 3,-1-2,3 5,-2-3,-5-5,-5-5,-5-4,5 4,0 0,6 6,0 0,-3-3,5-4,-2-3,-4-4,4 6,-1 1,-4-1,5 6,-1 0,-4-3,-3-3,-4-3,-3-4,6 6,10 10,2 2,5 6,-2-3,-4-4,2 2,-3-2,4 3,-3-3,5 4,-3-1,-5-6,2 3,-1-3,4 5,-2-1,4 3,-1-2,2 4,-3-4,4 4,-3-3,-6-6,-5-5,4 3,-2-1,-2-2,-4-4,-3-3,-2-2,6 6,1 2,8 7,8 9,1 16,3 9,-3 11,1 4,5-1,-4 4,-7 6,-6 7,-7 6,-5 3,-3 3,-9-6,-4-3,1 1,-7-6,1-1,2 2,-4-4,2 0,3 4,-4-3,-7-8,0 0,5 5,5 6,6 4,-4-3,1 0,-7-6,1 1,-5-6,1 2,4 5,-2-3,2 1,4 5,-4-4,1 1,-5-4,2 1,4 4,4 4,5 5,-5-5,0 0,3 1,-7-5,-8 0,1 3,3 3,-3-4,3-1,4 4,-3-6,2 1,3 3,-3-5,1 1,3 3,4 4,3 4,3 3,2 1,1 2,-7-8,-4-2,1 1,-6-7,0 0,1 2,-3-5,1 2,3 3,5 4,3 4,2 2,-5-5,-2-2,1 1,-6-7,-1 1,4 3,3 3,3 4,-4-6,-1 0,1 1,-5-5,0-1,3 4,-5-4,1 0,4 3,-5-4,1 0,3 4,5 5,3 3,2 2,3 3,1 1,1 1,-9-9,-2-2,0 0,2 3,2 1,2 2,3 2,0 1,1 1,0 0,0 0,1 1,-1-1,1 0,-1 1,0-1,0 0,0 0,0-1,0 1,0 0,8-8,3-3,0 1,-3 1,-2 3,6-6,1-1,-1 2,-4 3,6-6,-1 0,-1 2,-4 3,-2 3,5-5,2-1,-3 1,-1 3,-4 2,-2 3,7-6,0-2,0 0,6-5,0 0,-2 2,-4 4,5-5,-1 1,-1 2,-5 3,6-5,-1 1,7-7,-1 1,-3 3,-4 4,-5 5,-3 3,6-6,9-9,1-2,-2 3,3-3,-1 1,-4 4,3-3,-1 1,-4 5,3-5,0 1,4-4,-1 1,-4 3,-4 6,3-4,-1 0,5-5,0 1,5-4,-1 1,2-4,-2 3,3-3,-3 3,3-3,-3 3,-6 5,3-2,-2 3,3-6,8-5,-2 1,2-2,-3 3,2-2,-4 4,2-2,-4 3,-5 5,3-1,6-7,7-6,-3 1,2-1,-4 4,1-1,-4 4,1-2,-3 4,2-3,6-4,-3 2,2-1,4-5,-4 4,2-2,2-3,5 4,3-1,3-2,2-5,-7 6,-3-1,2-2,1-4,3 6,1-1,3-2,0-3,1-2,0-3,0-2,0-1,-7 8,-4 3,1-1,1-2,3-3,3 7,1 1,1-2,1-2,-8 4,-3 1,1-2,2-4,2-2,3-3,1-2,-7 8,-2 1,1 0,2-2,3-2,1-3,3-1,-8 7,-2 2,1-1,2-2,2-2,3-3,1-1,1-2,1 0,-7 8,-4 2,1-1,2-1,2-2,3-3,1-1,1-2,-8 9,-1 2,0-1,2-2,2-3,3-1,-7 6,-2 1,2-1,2-3,-6 7,0 0,2-2,3-3,3-3,2-2,-5 5,-3 3,2-2,3-2,1-3,3 6,2 1,0-1,1-3,1-3,-1-2,0-1,0-2,1 0,-1-1,0 1,-9-9,-1-1,-1 0,-6-7,-8-8,0 0,-3-4,-6-5,-5-5,-4-4,-3-2,-2-3,0 0,-1-1,0 0,-8 8,-3 3,-7 9,-8-1,-9 6,3-1,-2 4,-2 5,4-3,0 2,-3 4,-3 4,-2 3,-4 4,7-7,1-2,-1 1,-3 2,-1 3,5-6,1-1,-1 1,6-5,-1 0,-2 2,-4 4,-4 4,-3 2,-1 2,-2 2,0 1,0-1,7-7,3-3,0 1,-2 1,-2 3,-2 1,6-6,2-2,-2 1,-2-5,-2-1,6-5,0 2,-1 3,-2 6,4-5,1 1,-2 3,-3 4,-3 2,5-5,1-1,-1-6,-3-1,5-5,1 2,7-4,-1 3,4-3,-2 3,-4 5,3-2,-3 2,-4 4,4-3,6-8,1 2,-6 3,4-2,-4 2,4-3,-1 2,2-4,-1 3,2-3,-2 2,-6 5,3-2,-2 3,4-5,-1 2,-5 4,3-4,-1 2,4-3,-2 0,5-3,5-6,-2 2,3-2,-5 4,2-2,-4 3,2-1,-3 3,3-2,-4 3,3-4,5-4,-2 2,3-2,-5-4,2-5,-4 5,2 0,-3 5,3 0,4-4,-2 5,-6 6,1-1,-3 4,3-4,6-5,6-7,6-5,-6 4,-7 0,0-2,-6 5,2 1,5-3,-2 4,1 0,6-3,-4 4,1-1,-4 5,1-1,4-5,5-4,-4 3,1 0,3-3,-6 4,1 0,3-3,-5 5,1-1,3-4,4-3,-4 4,1 1,1-4,-4 6,0 0,2-4,5-3,3-4,2-3,-5 6,-3 2,2-1,-5 6,-1 0,3-3,3-3,-4 5,-1-1,3-2,3-3,-5 5,0 0,2-2,4-4,-6 6,1 0,1-2,4-4,3-2,-7 6,0 0,1-2,3-2,3-2,1-3,3-1,1-2,0 0,0 0,1-1,-9 8,-3 4,1-1,2-2,2-2,2-2,2-2,1-1,1 0,0-2,1 1,-1 0,1-1,-1 1,0 0,0 0,0 0,0 0,0 0,0 0,0 0,0 0,0 0,0 1,0-1,0 0,0 0,8 8,3 3,0-1,-3-1,-2-4,-2-1,7 7,0 1,0-2,5 6,0 0,-3-2,-3-4,4 4,1 1,-3-3,-3-4,5 6,0 0,5 6,1-1,-5-2,-4-6,-4-4,6 5,-1 1,-1-2,5 5,0-1,6 7,-2-2,-4-3,4 3,-2-2,5 4,-2-1,-4-4,-6-6,-4-4,-3-3,-3-3,-1-1,-1 0,0-1,-8 8,-3 4,-7 7,-9 9,1-1,-4 5,-4 4,-5-4,-3 2,-3 3,-2 4,0 3,-1 2,0 2,0 1,1 1,0-1,0 1,8 7,3 3,7-1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09:21.592"/>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4940 148,'0'-8,"0"-10,-9-3,-10 2,-11 5,-7 4,1 13,-1 5,-2 2,-2-1,5 5,1 2,-2-4,-3-2,-2-4,-3-3,7 7,1 2,-1-2,-2-2,6 5,0 2,-2-3,-3 5,-3-1,-3-3,-1-3,-2 4,0 0,-1-2,9 5,2-1,0-3,-2-4,6 5,1 1,-3-4,-3-2,6 5,0 0,5 6,-1-1,-3-4,-4-3,3 3,0 0,4 5,1 0,-4-4,3 3,-1-1,-4-4,-4-5,-4-3,5 5,1 1,-2-1,6 5,1 0,-4-2,-3 4,-4 7,-2-1,-3-4,7 3,3-4,-1-4,6 4,0-2,-3-4,6 5,-2-2,-2-2,3 3,-1 0,5 4,-1-1,3 5,-2-3,4 4,-3-3,3 2,-4-2,-4-5,2 2,-2-2,4 4,-2-2,4 4,-2-2,3 3,-2-2,3 3,-3-4,-5-4,2 2,-2-2,-4-5,3 5,0-2,4 5,-1-1,-4-4,4 4,-3-2,6 4,-3-2,4 4,-2-1,4 2,-3-2,3 3,-4-3,4 2,-3-2,-6-6,3 3,-2-2,4 4,7 6,-2-1,3 2,-5-3,-5-7,2 3,-4-4,5 5,-3-3,3 4,-1-2,3 3,6 6,-2-3,1 2,-4-4,2 2,4 5,4 3,-2-3,0 1,2 2,-4-5,0 1,3 3,4 4,-5-6,0 1,3 3,2 2,-4-4,-1-1,2 2,4 4,2 2,-6-5,0-1,1 1,-5-5,0 0,3 2,4 4,-6-5,1 1,2 2,3 3,3 4,-5 2,-1 2,1 1,3 0,2 1,3-1,2 0,0 1,2-1,-1 0,1 0,-1 0,1 0,-1 0,0 0,0 0,0-1,0 1,0 0,0 0,0 0,0 0,0 0,0 0,0 0,0 0,0 0,8-9,3-1,0-1,-3 3,-2 2,-2 2,-2 2,-1 1,7-8,3-1,-1 0,-2 2,-2 3,-3 1,7-5,1-3,-1 2,-2 1,-3 3,-2 3,-1 1,-2 2,8-8,3-3,-1 1,-2 2,-2 3,-3 1,-1 3,-1 0,-1 0,8-7,2-2,0 0,-1 2,-4 2,-1 3,-2 1,-1 1,-1 1,-1 0,1 1,-1-1,1 0,0 0,8-8,2-3,0 1,-2 1,-2 3,5-6,2 0,-1 1,-4 2,6-5,0 1,-3 1,-2 3,4-5,2 0,-4 2,-2 3,-3 3,5 3,2 2,5-8,1-1,-4 0,5-6,-2 0,5-6,-2 1,-4 4,3-3,-3 1,-3 5,4-5,-2 3,-2 2,4-4,-2 2,-2 2,4-3,-2 0,-3 4,5 3,-1 4,4-5,-1-17,-4-21,4-9,-2-12,-4-10,-4-7,-4-7,-3-2,-2-1,-1-2,-1 1,0 1,0 0,1 0,-1 1,1 0,0 0,0 0,0 0,0 0,0 0,0 1,0-1,0 0,0 0,0 0,0 0,0 1,0-2,0 2,8 7,3 3,0-1,-3-2,-2-2,-2-2,-2-2,-1-1,-1-1,0 0,-1 0,1-1,-1 1,1-1,0 1,0 0,0 0,0 0,0 0,0 1,0-1,0 0,0 0,0 0,0 0,0 0,0 0,0 0,0 0,0 0,0 1,0-1,0 0,0 0,0 0,0 0,0 0,0 0,0 0,0 0,0 0,0 1,0-1,0 0,0 0,0 0,0 0,0 0,0 0,0 0,0 0,8 8,2 3,0 0,-2-3,6-2,1-2,-3-2,-3-1,-2-1,4 8,2 3,-2-2,-3-1,-3-2,6 6,1 0,-1-1,5-2,0-3,-2-3,-5-1,-2-2,5 9,0 1,7 8,0 0,-4-2,4 4,-1-1,-3-4,3 3,0-1,3 5,-1-1,5 3,-3-1,-5-6,3 3,-2-2,-4-3,3 3,0-2,4 6,8 6,-3-1,-4-6,2 3,-4-4,4 4,-3-3,-4-5,-6-5,4 4,7 8,0-1,-3-4,2 4,-1-3,3 5,-2-3,4 4,-3-2,3 2,-3-2,4 2,-4-2,-4-6,2 3,-2-2,4 4,-2-2,4-4,6 4,-2-3,-5-3,0-4,-3-4,4 5,-3 1,-5-1,3 4,7 9,-2 0,4 5,-3-4,-6-5,2 2,-3-3,-4-5,3 4,0-2,4 5,7 7,7 7,-2-2,1 1,-5-5,0 0,-4-4,1 2,5 5,-3-4,2 1,-5-3,3 1,4 5,-3-4,1 3,-5-5,3 1,3 5,-2-3,1 1,-4-4,1 1,-3-3,2 2,5 5,-4-4,4-5,2 2,6 4,3 6,-5-3,0 2,0 2,-5-4,0-7,3 1,3-5,3 3,-4-2,-2 3,-6-2,1 3,2 5,-4-2,2 2,-4-4,-7-6,-7-7,4 3,-2-2,5 6,8 7,-1-1,-5-5,2 2,5 5,-2-1,3 2,4 4,-3-2,1 0,4 4,-4-4,1 0,-6-4,2 1,4 4,-3-4,1 2,-13 4,-16 4,-18 4,-14 3,-9 1,-7 11,-3 3,-1-1,0 7,0-1,9 6,4-2,-1-4,0-5,5 4,0-1,-1-4,-4-2,5 4,1 0,-3-2,-4-3,-2-2,5 5,1 1,-1-1,-3-3,-2-2,-3-3,-1 7,-2 1,0-1,7 6,4 0,-1-3,-3 5,-1 0,6 4,1-1,-2-4,-2-5,5 3,0-1,-2-2,-3-4,-4-3,6 6,2 1,-2-2,5 6,0 1,-3-3,6 3,-2 0,5 5,-2-1,-3 3,-6-2,-3-5,4 4,1-3,-3-4,-2-4,5 4,1 0,-3-3,6 5,-1 0,-2-3,4 4,-1 9,-4-2,6 5,-2-4,-4-6,6 2,-2-2,-4-4,-3-6,4 5,0 0,6 5,-2 0,-2-4,4 4,-2-1,-4-4,4 5,7 6,-1-1,-4-4,2 2,-2-2,-4-5,3 3,-2-1,4 4,-1-1,4 5,7 5,-3-2,3 2,-5-3,2 1,-4-4,-6-5,2 1,-2 5,3 8,-1-3,4 3,7 2,-4-3,4 0,-5-6,2 2,-4-4,2 2,5 4,-2-2,1 1,-4-3,2 2,4 4,5 4,-4-2,0-1,4 4,-6-6,1 1,-6-5,2 0,-4-4,2 3,-4-4,2 3,6 5,-2-2,2 2,5 4,4 5,-5-5,0 0,-5-5,-1 0,5 3,-5-3,3 1,3 4,4 4,-4-4,0 0,2 2,4 3,-5-4,-1-1,3 2,3 4,-6-6,0 0,2 3,4 2,2 4,3 1,-7-5,-1-3,0 2,3 2,-5-5,0-1,1 2,-5-6,0 2,4 2,3 4,4 4,-6-5,-1-2,3 3,1 2,4 3,2 1,-6-5,-2-3,1 2,3 2,2 3,2 2,1 1,2 2,0 0,0 0,1 1,-1-1,0 0,1 0,-1 0,0 0,0 0,0 0,0 0,0 0,0 0,0 0,0 0,0 0,8-8,2-4,0 2,-2 1,6-5,1 0,-3 1,-3 4,6-5,-1 0,-2 2,-3 3,5-4,-1-1,-1 2,-4 3,-3 3,-2 3,7 2,1 0,-1 2,-2-1,6-8,0-2,-2 0,-3 2,-3 2,6-6,-1 0,0 1,-4 2,7-5,0 0,-2 2,5-5,-1 0,-3 4,-3 3,-4 4,5-6,1 0,-1-15,-3-19,6-9,0-13,-2-10,-3-9,-3-6,5 5,1 2,-2-2,-2-2,-3-1,-2-3,6 8,3 1,-2-1,-2-2,-2-2,-3-3,-1-1,-2-1,0-1,0-1,-1 1,1-1,-1 1,1 0,0 0,0 0,0 0,0 0,0 0,0 0,0 0,0 0,0 0,0 1,8 7,3 3,0 0,-3-3,-2-2,-2-2,-2-2,-1-2,7 9,2 1,-1 0,-1-2,-3-2,-1-3,6 7,1 2,0-2,-3-1,-2-4,-3-2,-1-1,-2-2,0 0,0 0,-1-1,1 1,-1 0,1 0,0 0,0 0,0 0,0 0,0 0,0 0,8 8,3 3,0-1,-3-1,-2-3,6 6,0 1,-1-2,-3-3,-2-2,5 6,1 0,-1-1,-2-3,4 6,1 0,-3-3,6 6,-1 0,-2-4,-4-3,5 5,-1 0,6 5,-1-1,5-3,-2-5,4 4,5 0,-2-3,1 5,-3-1,-7-3,1 4,-2 0,3 5,-2-1,3 3,7 7,-2-3,3 2,-5-3,1 1,-3-3,-5-7,0-6,-1-5,3 4,7 9,7 1,5-4,-3-4,-1 4,-6-1,0 5,-5-1,1 4,5 6,4-2,6 2,-5-3,-1 1,-6-3,-8-7,1 2,-4-2,4 4,-2-2,4 4,5 5,-1-1,2 3,-4-5,2 2,-4-4,2 2,-3-3,2 3,-2-4,2 3,5-2,6 2,-3-3,0 4,4 5,-5-3,0 2,-5-4,0 3,5-5,5 2,-5-4,-7-4,0 1,5 7,4-1,5 2,-3-2,-1 1,-6-2,1 3,-6-4,2-6,4 3,-3-3,3 5,4 7,-4-2,1 2,-4-3,0 1,-3-2,-6-7,2 2,-2-2,3 4,7 7,-2-2,4 2,4 5,4 5,-3-5,-1 0,-5-5,0 1,3 3,-3-5,1 2,4 4,-4-4,1 1,-4-5,0 2,5 4,5 5,-5-4,-14 0,-20 3,-17 4,-14 2,-9 12,-6 4,-3 8,0 1,7 6,4-1,1-5,-2 2,-2-2,-1-4,6 3,2-1,-1-4,-3-4,-3-4,7 6,1 1,-3-1,-1 5,-4 0,-1 6,-3-2,0-4,7 4,2-2,0-3,6 3,0-2,-2-3,-3 5,-5-2,-2-2,-3-5,8 6,1-1,8 5,0 0,-2-3,4 3,-1-1,-4-3,3 3,0-1,3 5,0-2,3 4,-1-2,-6-4,-5-6,4 3,-2 0,6 5,-1-1,4 4,-1-1,4 3,-3-1,2 1,-1-2,2 3,-3-3,-6 2,3 6,-2 5,4 5,-2-5,4 0,-2-6,-5 0,-5-5,3 1,0-4,4 3,8 5,0-2,2 1,-2 5,-7 4,-6-4,2 0,-1-5,4 0,0-5,5 2,6 5,-2-4,2 3,-4-4,-6-7,2 2,-3-3,3 4,-2-2,4 4,-3-2,5 3,5 6,-3-3,2 2,-4-4,-6-7,2 2,-4-2,4 3,-2-2,5 4,5 6,-2 6,2 5,-4-5,-6-8,1 0,-2-6,3 2,6 5,-2-2,4 2,-5-4,3 3,5 3,-4-2,1 1,-4-4,2 2,-5-5,4 3,-5 5,3 5,-2-4,3 2,-4-6,3 1,6 4,5 4,-3 4,0 3,-4-6,0-1,-4-6,1-2,5 3,-3-3,1 0,5 5,4 4,-4-5,1 1,2 2,3 4,3 3,-6 2,-1 2,1 0,3 2,3-1,1 1,3-1,0 0,2 1,-9-10,-3-1,1-1,2 3,2 2,3 2,1 2,1 2,-7-9,-2-1,0-1,3 4,1 1,3 2,1 3,-7-8,-2-2,1 1,2 2,2 2,-5-5,-1-2,1 2,3 2,3 4,-6-6,-2-2,2 2,3 3,2 3,3 1,2 3,0 0,1 2,1-1,-1 0,1 1,-1-1,1 0,-1 0,0 0,0 0,0 0,8-8,3-3,0 1,5-7,0 1,-2 1,-4 5,5-5,0 0,-3 3,4-5,0 1,-3 2,-3 5,-4 3,-3 2,6-5,2-3,0-14,5-19,0-19,-2-15,-4-9,-4-7,-2-4,-2-1,-2 1,0 0,7 9,2 4,1-1,-3 0,-1-4,-3-1,-1-2,7 8,2 1,-1-2,-2-1,-2-2,-2-3,-3-1,0-1,7 7,3 2,-1 1,-2-4,-2-1,-3-2,-1-2,7 6,1 3,0-1,-3-2,-2-2,-1-3,-3-1,0-1,-1-1,-1 0,1-1,0 1,-1 0,1-1,0 1,0 0,0 0,8 8,3 3,0 0,-3-3,-2-1,6 5,1 1,-1-2,-4-3,6 6,0 0,-3-2,-2-4,-4-2,6 5,2 2,-2-3,5 7,-1-1,-1-2,3-4,1-4,-5-3,-3-1,5 6,-1 3,-2-2,5-1,-1-3,5 7,-1 0,5-1,-2-2,2-3,-2-3,3 7,-3 1,-6-1,4 7,-3-1,-4-3,3 6,-1-2,5 5,-1-1,4-5,6 4,-2-2,-5-3,1 3,-4-1,4 4,-4-1,5 4,-3-1,3-6,5 3,-2-2,3 4,-5-1,-6-5,-7-5,3 4,-2 0,6 5,-2-1,5 5,-1-3,3 5,-2-3,-13 3,-9 13,-12 8,-13 5,-2 9,-5 3,-5-2,3 6,0-1,4 4,1-1,-5 3,-4-3,4 4,8 6,0-4,-5-6,-4 2,-5 4,-4 6,5 6,10 3,1-4,5-2,-2-7,-5 0,2 2,-1-4,2 2,-1 4,3 3,-2 5,3 3,6 2,6 1,-4 1,1-1,3 1,-6-8,1-4,3 1,4 1,-5 3,0 2,3 3,2 0,-4 0,-1 2,2-1,4 1,-6-9,0-3,3 1,3 1,2 3,3 2,-6-6,-2-1,0 0,3 3,3 3,2 2,1 1,2 2,0 0,0 0,1 0,-1 0,-8-8,-3-2,1-1,1 3,3 2,3 3,1 0,1 3,1 0,0 0,1 0,-1 0,0 1,1-1,-9-9,-2-1,0-1,2 3,2 2,2 3,2 1,2 1,0 0,0 2,0-1,1 0,-1 0,0 1,1-1,-1 0,0 0,0 0,0 0,0 0,0 0,0 0,8-8,2-3,0 0,-2 3,-2 2,-3 2,-1-15,-1-19,-1-21,0-16,-1-12,1-7,-1-4,9 7,3 2,0 0,-3-1,-2-2,-2-2,-2 0,-1-1,-1-1,0 0,-1-1,1 1,-1 0,1 0,0 0,0 0,0 0,0 0,0 0,0 0,0 0,0 0,0 0,0 0,0 0,0 1,0-1,0 0,0 0,8 0,3 0,0 0,-3 0,-2 0,6 8,0 3,-1-1,-3-1,6-3,0-2,-2-2,-3-1,-3-1,5 8,1 2,-2 0,-2-2,5 6,1 0,-2-1,-3-4,-3-3,-3-3,-2-1,0-1,-2-2,9 9,3 2,6 8,2 1,-3-3,4 4,-2-1,-3-4,4 3,-2-1,-3-3,4 4,-2-1,6 4,-2 0,-4-5,-4-4,-5-5,5 5,0 0,7 7,-1-1,5-3,-1-3,4 3,-3 0,-6-3,3 5,-1-1,3-2,-1-5,3 6,-2-1,3 5,-2 1,2 4,-2-2,3 4,5 5,-3-2,-6-7,2 2,-4-3,3 2,-2-2,3 3,-2-3,3 5,-3-4,4 4,5 4,-3-2,-6-5,1 0,5-2,6 2,-2-2,0 4,-5-3,2 3,-5-3,3 3,-4-2,2-6,5-5,6-5,-3-3,0 5,4 10,-6 1,1 5,-5-1,0 4,-3-4,1 3,-2-3,2 3,-3-4,3 2,-3-2,3 2,-2-3,2 4,-2-3,2 2,-2-3,-6-4,3 2,-2-3,4 5,-2-2,4 4,6-2,-3-5,-5-4,2 2,-4 0,-5-3,4 4,-2 0,4 5,-1-1,-5-3,4 2,-1-1,4 5,-1-3,-4-3,2 2,-1-1,4 4,-2-1,-4-5,4 3,-2-1,4 4,-2-1,4 3,-1-2,2-4,6 2,-3-2,-6-4,2 4,-4-1,4 4,4 7,-1-1,3 3,-4-4,1 2,5 5,-3-4,2 2,-5-5,1 1,5 5,-3-4,1 3,-4-5,2 1,3 5,-2-3,1 2,-5-5,2 1,5 5,5 5,4 4,-5-5,0 0,-6-7,-1 1,4 3,4 4,-4-4,0 0,3 3,-5-5,0 0,4 4,3 3,4 4,3 2,1 3,2 1,1 0,-1 1,1 0,0-1,-1 1,0-1,0 0,0 0,-8 9,-12 10,-9 10,-9 9,-6 6,-4 3,-9-6,-3-2,-9-7,1-2,2 3,-3-4,-6-8,-7-7,-5 3,-5-2,-3-3,6 3,3 1,-1-4,-2-3,-2-4,7 6,0 2,-1-3,5 7,1-1,-3-2,-4-4,-4 4,-2 0,-2-3,-2-2,-1-4,1-2,8 6,2 3,0-2,-2 6,-3 0,-1-2,-1-4,6 5,1-1,1-3,5 6,0-1,-2-2,-4-5,5 5,-1 0,-2-2,-3-4,5 5,-1 1,-1-2,-3-3,-4-4,-1-2,-3-1,8 6,1 3,0-1,-3-2,7 5,0 1,-2-2,-3-3,5 5,0 0,6 6,0 0,-4-4,-4-4,4 3,-1 0,-3-4,4 6,0-1,-2-3,-5-3,-3-4,6 5,0 2,6 5,1 1,4 4,0 0,3 3,-3-3,3 3,-2-3,2 3,-3-3,-6-6,3 3,-2-3,4 5,-2-2,4 4,-2-2,3 4,-2-4,3 4,-3-4,2 4,-2-3,2 3,6 4,-3-2,2 3,-3-5,1 2,4 4,-3-4,1 2,-3-4,0 1,-3-3,1 2,-2-3,2 2,6 5,5 6,-3-3,1 1,-6-6,0 1,-3-5,1 3,5 3,6 6,-5-3,1 0,-5-5,1 0,3 5,-3-4,1 1,5 4,3 4,4-12,3-19,2-19,9-7,3-9,8 1,10 4,-2-1,4 2,-4-2,2 3,-4-4,2 3,5-3,4-5,5 2,4-3,1 5,2 6,-8-1,-2 3,1-4,1 2,3-4,2 2,-7-3,-2 3,-7-4,0 4,4 4,3 6,4-3,4 0,-6-4,-10-8,-1 1,3-3,5 3,-4-2,1 4,-5-3,1 4,4 5,-3-1,1 1,4 5,-4-4,1 0,-4-4,0 1,5-4,-4-7,2 3,4-3,4 5,4 5,-5 0,-1 3,2 4,-6-3,-16 1,-19 3,-18 4,-5 11,-5 7,-7 0,-5 0,-2-3,-3-1,0-3,7 8,3 0,-1 0,-1 6,-3 1,-1-4,-2-2,7 3,2 1,7 5,0-1,6 5,-1-2,-5 4,-5-2,3 2,-1-4,6 4,-2-3,4 3,7 4,-2-2,3 2,-4-3,1 0,-4-3,-6-7,2 3,-2-2,4 4,-2-2,3 4,7 6,-2-3,2 4,-3-5,-7-6,2 2,5-12,14-7,8-12,5-13,8-3,3-5,-2-6,4 4,8-2,7-2,6-4,4-2,3-4,2-1,0 7,1 3,-1-1,0-3,-1 7,-8 0,-3 7,-7-2,-2 6,4-3,4 4,4 5,-4-2,-1-6,2 1,-5-4,0 4,3-3,3-5,3 3,-4-1,-2 4,3 6,1-1,4 3,-6-4,-1 1,-7-2,0 1,-5-3,-14 3,-18 4,-16 6,-11 13,-8 7,3 9,0 2,0-2,-3-4,-1 4,-2-1,-1-3,-1-3,0-5,-1 7,1 0,0-1,8 4,2 1,1 5,-3 0,-2-4,7 3,0-2,-2-3,5 3,1-2,-4 6,-3-2,-4-4,-2-5,-3-4,7 5,3 0,7 6,1 0,-3-2,4 3,-2-1,5 5,-2-2,-4-5,3 3,6 8,-1-2,-5-5,-6 2,-5 6,-5 6,-2-2,7 1,9 3,2-5,6 1,-2-5,-5-8,3 2,-3-3,4 4,-2-2,4 3,6 7,-3-2,-6 2,-7-4,-5-6,2 2,1-4,5 4,8 6,0-1,4 2,4 5,6 5,-6-6,-7-6,-1-2,4 5,4 5,5 4,-4-4,1 0,1 3,4 2,2 3,2-6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10:10.404"/>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2543 30,'0'-8,"-8"-3,-11 0,-2 11,-6 5,-6 2,-6-1,4 8,-1 1,7 6,-1-1,-3 5,4 6,-1-2,5 2,-2-5,-5-6,4 2,-2-4,4 5,-1-3,3 4,-2-2,4 2,-4-1,4 2,-3-2,3 2,-4-2,-4-6,2 3,-2-2,4 4,-2-2,3 4,7 6,-2-2,3 3,-5-5,3 2,-5-4,3 2,-4-3,2 3,-3 4,3 6,-2-3,2 1,6 2,-3 4,2 2,-4-5,2-1,3 2,-2 2,2 3,-5-6,2-2,4 3,-4 2,2 2,4 3,4 1,4 1,-5-7,0-2,1 0,-6 2,0 2,-5-5,1-2,3 2,-2-5,0-1,5 3,4 5,-5-6,1 0,-5-5,0 0,4 5,4 3,4 5,3 3,3 3,1 0,0 2,1 0,0 0,-9-9,-2-2,-1 0,-5-7,-1 1,2 1,5 5,3 3,3 3,-5-6,-2-1,1 1,3 2,2 3,-6 2,-2 2,-6 0,0 1,2 0,6 1,-5-9,1-3,4 1,2 2,4 2,2 2,-6-6,-2-1,1 0,2 3,3 2,-6-5,-1-2,1 2,3 3,-6-6,0 0,2 2,-5-5,0 1,3 2,4 5,-4-6,0 1,3 2,3 4,-6-6,0 0,3 3,2 2,3 3,3 3,2 1,-8-6,-1-3,0 1,2 3,2 1,-5-5,-1-2,1 2,3 3,3 2,2 3,-7-7,-2-1,2 0,2 3,3 3,1 2,-6 1,-1 2,0 0,3 0,3 0,1 1,3-1,0 0,1 0,1 0,-1 0,1 0,-1 0,0 0,0 0,0 0,0 0,0 0,0 0,0-1,0 1,0 0,0 0,0 0,0 0,0 0,9-8,2-3,-1 1,-1 1,-3 3,6-6,1-1,-2 2,6-6,-1 1,-3 2,-3 4,-4 4,-3 3,-2 1,8-6,10-10,2-3,-3 3,4 4,-2 4,4-3,-3-1,-4 3,3-6,-2 1,4-5,-1 1,-6 3,-4 6,4-5,0 2,-3 2,4-5,8-7,0 0,-5 4,4-2,-3 2,-4 4,2-2,-1 1,4-5,-1 1,-4 5,-4 5,3-4,0 0,-4 4,6-5,-1-1,5-4,7 1,0 3,2-2,4 1,-3 4,-7 3,0-3,-4 0,3-6,6-7,-2 0,2 6,-3 5,1-2,-3 3,-6 2,2-4,-2 1,4-5,6-7,-1 1,2 5,-3 7,2-3,-4 2,2-5,-3 1,-6 5,3-4,5-6,-1 0,4-4,-3 4,2-2,-4 3,4-2,-5 3,4-3,-3 3,2-2,6-6,-3 3,2-1,4 2,5-1,3-4,-4 3,-2-1,-7 4,1-1,2-5,-4 4,2-3,-5 5,2-1,5-5,-4 3,-6 7,1-2,-3 4,3-2,-2 1,3-3,-3 2,4-3,-2 2,2-2,-2 3,3-4,5-5,5-6,-4-12,-7-15,-7-12,-8-10,4 2,-2-2,-2-2,-2-2,-4-3,-1-1,-3-1,0-1,0 0,-1-1,1 1,-1-1,1 1,0 0,0 0,0 0,0 0,0 0,0 0,0 0,0 1,0-1,-8 0,-4 0,-6 0,-1 0,-5 8,1 3,5-1,-3 7,3-1,3-2,-2 5,0-1,-5 4,2 0,-4 2,2-1,-4 2,3-2,6-5,5-6,-4 3,2-1,2-2,-4 4,0 0,-5 5,1-1,-4 5,1-3,5-4,-2 3,2-3,-4 5,1-3,5-4,5-4,-4 3,1-1,3-3,-5-2,0-4,-6 5,2 2,3-1,-2 5,1 0,4-3,-4 6,1-2,4-3,-5 4,1 0,3-5,5-3,3-4,3-3,-7 6,0 2,1-1,-7 5,0 1,2-2,5-4,2-3,-5 5,-1 0,3-1,1-3,-4-3,0-2,1-1,4-2,2 0,-5 7,-1 3,1 0,3-1,2-3,3-3,2-1,-8 8,-2 1,1-1,2-2,2-3,3-2,1-1,2-1,0-2,0 1,0 0,1-1,-1 1,-7 8,-4 3,2 0,1-3,2-2,2-2,-6 6,-2 2,2-2,1-2,4-3,1-1,-5 6,-2 2,1-2,3-2,1-3,-5 7,-2 0,2-1,3-3,2-3,3-1,1-3,2 0,-8 7,-3 3,1-1,2-2,3-3,1-1,2-3,2 0,0-1,0 0,0-1,1 1,-9 7,-2 4,0-1,2-1,3-3,1-2,2-2,1-1,1-1,1 0,-1-1,1 1,-1-1,0 1,0 0,0 1,1-1,-1 0,-1 0,1 0,0 0,0 0,0 0,0 0,0 0,0 0,0 1,0-1,0 0,8 0,3 0,-1 0,6 8,1 3,-3-1,5 7,-2-1,-2-2,3 5,-1-2,-4-2,-4-5,5 4,0 0,-2-2,-4-3,-2-4,5 7,0 0,0-2,5 6,0 0,-3-2,5 4,0-1,4 4,-2 0,5 4,-3-2,4-5,-3-6,-5-5,2 5,-2 0,4 7,-2-1,4 6,-1-3,2 5,-3-3,-4-5,2 2,-2-1,4 3,-2-2,-3-4,2 4,-2-2,5-4,-2-5,4 5,-2 0,3 6,-2-1,3 5,-3-2,3 3,-4-2,-5-5,-5-6,-5-4,4 4,1 0,7 6,-1 0,6-3,-3-4,5 5,-3-1,3 5,-2 0,-6-4,2 3,-3-1,-3-4,-5 12,-11 11,-15 6,-3 12,-7 5,-7 0,3 7,-3 0,6 5,-2-2,5 4,-1-3,3 3,-2-3,3 2,-3-2,2 2,-2-2,-5-6,2 3,6 6,-1-2,-5 4,-6-3,2 2,0-3,4 3,0-5,3 4,-1-4,3 4,-2-3,3 2,-3-3,3 3,-4-2,4 2,4 6,-2-3,3 2,-5-4,-6-6,1 1,5 5,-1 7,3 6,-3-5,2 2,-4-7,4 1,-4-5,2 1,-2-3,2 1,5 7,-2-3,3 1,3 5,5 4,-4-4,-1 0,3 3,-6 3,1 3,2 2,-3-6,0-2,4 1,-5-6,1 0,3 2,5 4,3 3,-6-5,0-1,1 3,3 2,3 2,2 4,2 0,-8 2,-1 0,1 1,1-1,-5-7,-2-4,3 1,-5-7,1 1,2 1,5 5,3 3,-6-5,0 0,1 1,3 3,-6-5,0-1,2 2,4 4,2 2,-5-6,-1 0,1 1,4 3,2 2,2 3,1 1,-6 2,-3 0,1 1,2-1,-6-7,-1-4,3 1,3 2,-5-7,0 0,3 3,2 3,-4-5,-1-1,2 4,3 2,3 3,-5-5,-1-1,1 1,3 3,2 3,-5-6,-1-1,2 1,2 3,3 2,2 3,1 1,2 1,-8-7,-3-2,1 0,2 2,3 3,-7-7,0 0,1 1,-5-6,-1 0,4 3,3 4,3 4,-5-6,0-1,1 3,3 2,3 3,-6-6,-1-1,2 1,2 3,3 2,2 3,1 1,2 2,0 0,1 0,-9-7,-3-4,1 1,2 2,2 2,2 3,2 1,1 1,1 1,1 0,-1 0,0 1,1-1,-1 0,0 0,0 0,0 0,0 0,0 0,0 0,0 0,0-1,0 1,9-8,2-3,-1 1,-1 2,-3 2,5-7,2 1,-2 1,-3 2,5-5,1 0,-2 2,-3 3,5-5,1 0,-3 2,4-5,1 1,-4 3,-4 3,-3 4,-3 3,7-7,1-1,-1 1,6-6,-1 0,-1 3,4-5,-1 0,-3 4,4-4,-1 0,5-4,-1 2,-5 4,3-4,-1 2,-4 4,4-4,-1 2,5-6,6-7,-1 2,3 6,-3 5,1-2,-4 3,2-6,-3 2,-6 3,3-3,-3 2,4-5,-1 1,4 5,-2 4,4-3,-4 1,4-6,-4 0,4-3,-3 1,3-3,-4 2,4 5,-4 5,4-3,-4 2,4-6,-4 1,4-4,-4 1,3-4,-3 3,4-3,-4 4,4-4,4-5,-2 3,2-3,-3 5,1-2,4-4,5-5,-4 4,1 0,-6 5,-7 7,-7 7,-15-1,-15-7,-5-16,1-18,-4-8,-6-1,-6 2,3-3,-1 0,-3 4,-4 4,-2 4,-2 2,-2 3,8-7,1-3,8-7,1-1,4-4,0 0,3-3,6-5,-3 1,-6 7,1-1,4-4,-2 2,3-3,-4-4,2-5,-4 5,3-1,5-3,5-3,-3 5,1 1,3-2,-6 4,2 1,-6-4,-8 5,2-1,6-3,-3 4,3-1,5-4,-2 5,1-1,4-3,-4 4,1-1,3-4,-5 5,1-1,3-4,-3 5,0 15,4 19,4 16,3 13,3 10,2 4,1 4,1 0,-1 1,1-2,0 0,-1-1,8-8,3-4,-1 1,-2 1,6-5,0-1,-1 3,-4 3,-3 2,6-5,0 0,7-7,0 0,4-4,0 0,3-3,-3 3,3-3,-3 3,3 5,-3 6,2-3,6-8,-3 1,2-4,-4 2,2-4,4-4,-3 3,1-2,-4 5,2-2,3-4,-2 4,1-3,4-3,-4 3,1 0,4-3,-5 3,1-1,4-3,-5 5,1-2,4-2,-5 4,2-1,2-3,4 3,5 0,1-4,3-4,1-3,-7 5,-3 2,0-3,2-2,2-3,2-2,2-1,2-2,0 0,0 0,-8-9,-11-11,-10-9,-9-9,-5-6,-5-3,-1-2,-1-1,0 0,0 0,1 1,0 0,1 1,-1 0,1-1,-7 9,-4 3,1 0,-6 6,-1-1,3-1,4-5,3-3,-5 5,-8 9,-2 1,-4-4,1-4,-2 3,2-1,-1 4,2 0,7-4,-3 3,2-1,-4 4,3-1,-5 3,2-2,-3 4,2-3,-3 2,4-1,-4 2,3-4,-2 4,2-3,5-6,-2 3,3-2,-5 4,2-2,4-5,-3 5,1-2,-4 3,2 0,4-5,-4 4,3-3,3-2,4-6,-4 6,0-2,2-1,4-4,2-3,-5-2,0-2,1-1,-6 8,0 2,2 0,4-2,4-2,2-3,-5 7,-2 2,2-1,1-3,-5 5,-1 1,2-1,3-5,3-2,-6 6,0 0,1-1,3-3,2-3,-5 6,-1 2,2-2,2-3,3-2,2-3,1-2,2 0,-8-1,-3-1,1 1,2-1,3 1,-7 9,-1 1,2 1,2-3,3-2,3-2,1-2,-6 7,-2 2,1-1,1-2,3-3,2-2,-7 7,-2 1,2 0,1-3,4-2,1-3,3-1,0-1,1-2,1 1,-1 0,1-1,-9 9,-3 2,1 1,1-3,3-2,2-2,2-2,2-1,0-1,0 0,0 0,1-1,-1 1,0-1,1 2,-1-1,0 0,0 0,0 0,0 0,0 0,0 0,0 0,0 0,0 0,0 0,0 0,0 0,0 0,0 1,0-1,0 0,0 0,0 0,0 0,0 0,0 0,0 0,0 0,0 0,0 1,0-1,0 0,0 0,8 0,3 0,0 0,-3 0,-2 0,-2 0,-2 0,7 1,2-1,-1 0,-2 0,-2 16,-3 22,-1 21,-1 16,-2 13,1 6,0 4,-9-6,-3-3,2 0,1 1,3 2,2 2,2 0,1 1,1 1,-8-8,-2-2,0 0,2 1,2 3,2 3,2 0,2 3,0 0,0 0,0 0,1 1,-1-1,0 0,1 0,-1 0,0 0,0 0,0 0,0 0,-8-8,-3-3,1 0,2 3,3 2,1 2,2 3,1 0,1 1,1 0,-1 0,1 0,-1 0,0 1,0-1,0 0,1 0,-1 0,-1 0,1 0,0-1,0 1,0 0,0 0,0 0,0 0,0 0,0 0,0 0,0 0,0 0,0 0,0-1,0 1,0 0,0 0,0 0,0 0,0 0,0 0,0 0,0 0,0 0,0 0,0 0,0 0,8-9,3-2,-1 1,-2 1,-3 3,-1 3,-2 1,-1 1,-1 1,8-8,2-2,0 0,-2 2,-2 2,-2 2,-2 2,-1 1,-1 1,-1 0,1 1,-1-1,9-7,3-4,-1 1,-1 1,-3 3,6 2,0 2,-1 1,-3 1,-3 0,7 1,0-1,-1 1,-3-1,-2 0,-3 0,-1 0,-2 0,8-9,3-2,-1 1,6 2,0 2,-3 2,5 2,0 1,4-7,-1-2,-4 0,3-7,-2 1,-4 2,3-5,0 2,-4 3,5-4,-2 1,-3 3,5-4,-2 1,6-4,-1 1,-5 3,4-3,6-6,-1 1,3-3,-3 3,-5 6,-7 5,3-2,-2 1,6-5,-2 2,6-6,-2 3,3-5,-2 3,-6 6,3-3,-2 2,-4 4,4-4,-1 1,-3 4,-5 4,-3 3,5-5,0-1,-1 2,6-6,0 0,5-6,-1 1,5-4,-2-14,-6-17,-4-15,3-3,-1-6,-4-6,-2-4,-4-3,-2-2,-2-2,-1 0,-1 0,0 0,1 1,-1-1,1 1,0 0,0 0,0 0,0 0,0 0,0 1,0-1,0 0,-9 8,-2 3,-8 7,-8 10,-8 8,-7 5,-3 5,-3 2,-1 1,-1 1,1 0,-1-1,2 0,-1-1,1 1,0-1,-1 0,9-8,3-4,8-7,1 0,-4 2,5-3,-2 2,4-5,-2 2,4-4,-3 3,4-3,-3 2,-6-3,-5-5,-5-5,5-6,0 6,6-1,8 0,0 4,4 1,-4 5,3-1,-4 5,2-2,4-5,-2 3,1-3,-4 5,1-3,-3 4,2-2,5-4,5-7,5-3,4-5,-7 7,-1 0,-7 7,0 2,2-4,5-4,-5 5,2-1,2-3,4-3,-6 5,0 0,2-2,4-4,-6 6,0 0,2-2,-5-4,1-2,3-3,4-2,3-1,2 0,3 0,1-1,1 1,-1 0,1-1,0 1,-1 0,0 0,0 0,0 0,0 1,0-1,0 0,0 0,0 0,0 0,0 0,0 0,0 0,0 0,0 0,0 0,0 0,0 0,0 1,0-1,0 0,0 0,0 0,0 0,0 0,0 0,0 0,0 0,0 0,0 1,0-1,0 0,0 0,0 0,0 0,0 0,0 0,0 0,0 0,0 0,0 1,0-1,0 0,0 0,0 0,0 0,0 0,0 0,0 0,0 0,0 16,0 22,0 21,0 17,0 11,0 8,0 3,0 2,0 0,0 0,0-2,0 0,0-2,0 1,8-1,3-1,-1 1,-2 0,-3 0,-1 0,-2 0,-2 0,9-1,2 1,-1 0,-2 0,-3 0,-1 0,-2 0,-2 0,0 0,8 0,3 0,-1 0,-2-1,-2 1,-2 0,-2 0,6-8,3-3,-2 1,-1 1,-3 3,-2 3,7-8,2 0,-2 0,-1 3,-4 3,-2 1,-1 3,7-8,2-2,-1 1,-2 2,5 3,1 1,-2 3,-3 0,5-7,0-2,-2 0,-3 1,5-5,0 0,-2 1,5 4,-1 3,-3 3,5-6,-1-3,-4 2,-3 3,4-7,0 0,-3 2,5-5,1 0,4 3,0 4,4-4,-3 0,4-7,-3 2,-6 3,4-3,-3 1,4-5,-2 3,4-5,-2 3,4-3,-3 2,2-3,-2 3,2-3,-2 4,-6 4,-5 6,3-3,-1 1,5-6,0 1,4-5,-1 3,-4 3,-6 6,4-3,-2 0,-3 3,6-4,-1 0,5-5,-1 1,-3 3,-5 6,3 3,-1 4,6-6,-1 0,5-8,-2-1,-4 4,2-5,-2 2,4-4,-1 1,-5 4,4-3,-3 2,-2 4,-6 4,-3 4,5 3,1 2,6-7,0-2,-2 0,3-6,-2 0,-3-14,-4-18,-4-17,-3-14,-2-10,-1-6,0-3,-1-1,0-1,1 1,-1 2,1-1,0 1,0 1,0 0,0 0,0 0,0 1,0-1,0 0,0 0,0 1,0-1,0 0,0 0,-8 8,-2 3,0-1,2-1,-6 5,-1 0,2-1,4-4,3-3,3-2,1-3,2-1,-8 8,-2 2,1 0,-7 6,0 0,2-2,4-3,-5 3,0 1,3-3,3-3,-5 4,1 2,2-4,-6-2,1-3,2-3,5-2,-6 7,1 3,2-1,3-3,3-1,-5 6,0 0,1-1,-6 6,-1 0,-4 5,0-2,4-3,-3-5,2-5,-4-3,1-2,-4 6,3 2,4-1,6-1,5-3,-5 7,1 1,1-2,-6 5,1 0,2-2,3-4,4-4,-6 6,0 1,2-3,-6 6,0 0,3-3,3-3,-5 4,1 1,2-3,3-3,-5 5,1 0,2-3,2-2,4-3,2-4,2 0,1-2,0 0,1-1,-1 1,1-1,-9 10,-3 1,1 1,1-3,3-2,2-3,2-1,1-1,-7 7,-3 3,1-1,2-2,3-2,1-3,2-1,2-1,0-1,0 0,0-1,1 1,-1-1,0 1,1 0,-1 0,0 0,0 0,0 0,0 1,0-1,0 0,0 0,0 0,0 0,0 0,0 0,0 0,8 8,3 3,0 0,-3-3,-2-2,-2-2,-2-2,7 7,2 2,-1-1,-2-2,-2-3,5 7,1 0,-1-1,5 6,0-1,-2-2,-4-4,-4-3,6 5,1 0,-2-1,5 4,-1 1,-2-2,-3-5,4 6,1-1,-3-2,-4-4,-2-2,-3-3,6 7,2 1,-2-1,-1-2,5 5,1 2,-2-3,-3-4,5 6,1 0,-3-2,5-3,-1-3,-3-3,5 6,-1 3,-3-2,4 6,-1 0,-3-2,-5-4,-2-4,4 6,0 0,8 7,-1 0,-2-3,3 3,0-1,3 5,-1-2,-5-4,4 3,-2-2,-4-4,-5-4,6 4,-1 0,-3-3,-2-3,-4-3,6 6,0 1,0-1,5 5,8 8,-1 1,6 3,-4-3,3-5,5-6,-4-6,2 5,-5-1,2 6,4 9,-3-2,-7-3,1 1,-12 6,-15 6,-15 5,-5 12,-6 5,-7 1,4 8,-1 0,5 5,0-1,-4 4,-4 6,4 4,-1 6,-2-5,-3-1,4 2,1-5,6-1,0-5,4 0,-2-3,3 1,-2 5,-5-2,-5 2,2 3,-1-3,6 2,-1-6,5 2,-2-4,3 2,5 5,-1-3,2 1,-4-4,1 3,-4-5,3 3,-4 5,2 5,-3-3,3 1,-2-6,2 1,6 4,-3-4,2 1,4 4,-3-5,0 3,-4-6,1 1,-4-3,2 1,-4 6,3 5,5 4,6 5,-3-6,-8-10,1-1,4 2,-3-4,2 3,-4-5,2 2,-4-3,2 2,6 6,-3-4,2 3,5 4,-5-3,2 0,2 4,-3-4,0 0,3 4,-3-5,0 1,-4 4,0 3,5 4,-4-5,2-1,4 2,-4-6,2-1,2 4,5 3,4 4,-6-6,-1 0,1 1,-5-5,1 0,2 2,3 5,-4-6,-1 1,3 2,-5 4,1 2,2 2,4 3,-4 1,0 0,3 1,3-1,-6-8,0-2,3 0,2 2,3 2,3 2,2 2,1 1,0 1,0 0,1 1,0-1,-1 0,-8-8,-3-2,0-1,3 3,2 2,2 2,2 2,1 1,-7 1,-2 0,1 1,1-1,3 0,2 1,1-1,1 0,1 0,1 0,-1-1,0 1,1 0,-1 0,0 0,0 0,0 0,0 0,0 0,0 0,0 0,0 0,0-1,0 1,0 0,0 0,8-8,3-3,-2 1,-1 1,-2 3,-2 3,-2 1,7-7,2-2,-1 1,-2 2,6 2,0 3,-1 1,4-7,-1-2,-3 1,-3 2,4-5,1-1,-3 1,4-4,1-16,-3-19,-5-16,-2-14,4-1,1-2,-2-3,-3-3,-2-3,-2-1,-2 0,0-2,-2 1,1-1,8 9,2 3,1-1,-3-2,6 6,0 1,-2-3,-3-3,-4-3,-1-3,-3-1,-1-2,8 0,3 0,-1-1,-2 1,-3 0,-1-1,-2 1,-2 0,0 0,0 0,0 0,-1 1,1-1,0 0,-1 0,1 0,0 0,0 0,0 0,9 8,2 3,-1 0,-1-3,5-2,0-2,-2-2,-3-1,5 8,0 1,-2 0,-3-2,-4-3,-1-1,5 5,3 3,-2-2,-2-2,5 6,1 0,-3-2,-2-3,-4-3,7 6,0 0,-1-1,-3 13,-2 20,-3 18,-2 15,0 10,-1 7,-1 4,1 2,-1-1,1 0,0 0,-1-2,1 0,0-1,0 0,0 0,0 0,0 0,0 0,0-1,0 1,0 0,0 0,-8-9,-3-2,0 1,3 2,2 2,-6-6,0 0,1 0,3 4,3 2,2 3,1 1,2 1,-8-7,-3-2,1 0,2 2,3 3,1 1,2-14,1-20,1-21,1-16,-1-12,1-7,-1-4,0-3,0 2,0-1,0 2,0 1,0 0,0 0,9 10,2 2,-1-1,-1-1,5 5,0 1,-2-3,-3-3,5 5,0 1,-2-3,-3-3,5 4,0 1,-2-2,-3-3,-4-4,6 6,1 1,-2-1,-2-3,-3-3,6-1,2-3,-2-1,-3 0,-2 0,-3 0,-2-1,0 1,-1 0,-1 0,1 0,-1 0,1 0,0 0,-1 0,9 0,3 1,-1-1,-2 0,6 8,0 3,-1-1,-4-1,-3-3,6 6,0 0,-1-1,5-2,0-3,-3-3,-3-1,-4-2,6 8,0 3,-1-1,-3-3,-3-1,-2-3,-1-1,-2-1,8 7,3 2,-1 0,6-2,0-2,-3-2,-3-2,5 6,-1 4,-2-2,-3-3,5 7,0 0,-2-2,5 6,-1-2,5-2,0-4,-5-3,-4-4,-5-1,5 6,8 2,1 0,6 6,-3 0,-5-2,2 4,-2 0,4 4,-3-2,5 5,-3-3,-5-4,3 2,-2-1,4 3,-2-1,4 3,-1-2,2 3,-3-2,4 3,5 5,-2-2,-7-7,1 1,-3-3,3 3,-2-2,3 4,-2-4,2 4,-1-2,2 2,6 6,-3-2,2-7,5 1,-4-3,0 3,-4-2,1 4,-13 5,-16 5,-17 6,-4 12,-8 5,-7 1,4 7,-1-1,-4 6,-2-1,-3-4,5 3,2 5,-1-1,5 4,0-4,5 2,0-2,4 1,-2-4,3 4,-3-4,3 4,-3-3,3 2,-3 5,2 7,-2-4,2 0,-3-4,4 0,-3-5,2 2,-3-4,4 3,4 5,6 6,-3-3,1 0,-5-5,0 2,-4-5,2 1,-4-4,2 3,-3 6,2 4,-1-2,2 0,6 3,-3-4,2 0,-4-5,2 1,-4-5,2 3,5 4,-3-2,2 2,-4-4,1 1,5 5,-4-4,3 3,3 3,-3-4,0 1,-4-4,1 0,-4-3,2 1,-4-2,3 2,5 5,-2-2,2 2,4 4,5 5,-5-5,1 0,-7-5,1 0,3 3,-3-3,1 1,-4-4,1 1,5 5,-4-4,2 2,-4-4,1 1,5 5,5 4,5 5,-6-5,0 0,-7-6,1-1,3 4,-4-5,1 2,4 4,-5 4,2 4,-5-5,2-2,4 3,-4-6,3 0,2 3,6 3,3 4,3 2,2 3,1 0,0 2,1-1,-8-7,-4-4,1 1,2 2,2 2,2 2,2 3,-6-8,-3-2,1 1,3 2,2 2,1 3,3 1,0 2,1 0,1 0,-1 0,0 0,1 0,-1 1,0-1,0 0,0 0,0 0,-8-8,-3-3,0 1,3 1,2 3,2 2,2 2,1 1,1 1,1 0,-1 1,0-1,1 0,-1 1,0-2,0 1,0 0,0 0,0 0,0 0,0 0,0 0,0 0,0 0,0 0,0 0,0 0,0 0,0 0,0-1,0 1,0 0,0 0,0 0,9-8,2-3,-1 1,7-7,-1 1,-2 1,-4 5,-4 3,6-5,1-1,-2 2,5-4,0-2,-2 4,4-5,-1 1,-4 3,5-4,-1 1,5-5,-1 2,3-4,-2 1,-5 6,-5 4,4-2,-2 0,-2 3,4-4,0 0,5-5,7-8,0 2,-6 5,1-1,-2 2,2-3,-2 3,-4 5,2-3,-1 1,4-4,-2 2,4-4,-2 2,3 4,-2 7,3-5,-3 1,2-5,-2 1,-6 4,3-4,-3 1,5-5,-2 3,4-5,-2 3,4-3,-4 2,4-3,-4 3,4 6,-3 5,3-4,-4 2,4-5,-4-1,4-3,-4 1,4-4,-4 3,4-2,-4 2,-5 5,3-2,-3 2,-3 4,3-4,0-14,-4-19,-4-17,-3-13,-3-10,-2-4,-1-4,-1 0,1 0,-1 0,-8 9,-2 4,0 0,2-2,3-2,2-2,2-2,2-2,0 1,0-2,0 1,1 0,-1 0,1 0,-1 0,0 0,-8 7,-2 4,0 0,1-3,4-2,1-2,-6-2,-2-1,2-1,1 0,-4 8,-1 2,3 0,2-1,3-4,-5 7,-1 1,1-2,3-3,-6 6,0 0,2-2,3-3,3-3,-5 6,-1 0,2-1,2-3,3-3,2-2,1-1,2-2,0 0,1-1,-1 1,1 0,-9-1,-3 1,1 0,1 0,3 0,2 0,2 0,1 17,1 21,1 20,-1 18,1 11,-1 8,0 3,0 2,1 1,-1-2,0-1,0 0,0-2,0 1,0-1,0 0,8 0,3 0,-1-1,-1 1,5 0,0-1,-2 1,5 0,0 0,-3 0,-4 0,4 0,1 0,-3 0,4 0,0 0,-3 0,-4 0,-3-1,6-7,0-3,-1 1,-3 1,-3 3,-2 3,-1 1,6-7,2-2,-1 1,-1 2,-3 3,7-7,0-1,8-6,-1 0,-2 3,-5 4,3-4,0 1,-4 3,6-4,-1-1,6-4,-2 1,-3 3,-5 6,-5 3,5-4,0 0,6-7,1 0,4-4,7-8,-1 3,1-2,-3-13,-7-16,-6-13,-6-11,-4-8,-3-4,-2-3,-8 7,-4 3,2 0,1-1,3-2,3-2,-6 7,-1 1,1 0,2-3,-5 6,-1 0,2-2,-5 6,0-2,3-2,4-4,3-4,4-2,-6-3,-2-1,-7 0,0-1,2 0,-3 0,0 1,-4 8,3 3,3-1,6-1,-4 5,0 1,3-3,-4 5,-1 0,4-3,3-4,4-4,-5 5,-1 2,2-3,-6 6,0 1,3-4,-5 5,1-1,4-3,-5 5,1-2,3-4,5-3,-6 4,1 0,2 14,4 18,2 18,3 15,2 9,9-2,4 2,-1 1,6 2,1 2,4 1,-1 2,5 0,-3 0,-5 0,2 1,-2-1,4 0,-2 0,4-8,-1-3,2-7,-3-2,-4 4,2-5,-2 2,-4 4,3-3,0 1,-3 3,-5 5,5-5,-1 0,7 2,-1 4,5 3,6 2,-2 2,3 0,-5 2,3-1,-5 0,-5 1,-7-1,-5 0,4-8,0-2,-1-1,5-6,1 1,4 2,0 3,5 5,-2 2,3-7,-3 0,3-7,-3-1,-6 4,-5 3,3-3,-1 0,-2 3,4-5,0 0,5-4,-1 1,5-5,-3 3,4-4,-3 3,-5 5,2-3,-2 3,-4 4,3-3,8-8,-2 1,-4 5,-5 5,3-3,-1 1,-4 4,-3 3,-4 4,-2 2,-2 2,-1 1,-1 1,1-1,-1 1,0-1,1 0,8-8,11-11,2-18,-3-20,-4-16,-4-12,-4-8,-4-4,-1-2,-1-1,-1 1,0 1,0 0,1 1,-1 0,1 1,0 0,0 0,0 0,0 1,-8 7,-2 3,0 0,2-3,-6 7,-1-1,3-1,-6 4,1 0,3-4,4-3,-4 5,0-1,-6 6,1-1,3-3,5-5,4-3,3-4,-6 6,0 0,-8 8,0 1,2-4,-3-3,0-5,-3 6,1-1,4-1,-2 5,1 0,4-3,4-3,4-4,-5-2,-1-2,1-2,-5-1,1 1,2-1,-5 9,1 2,3 0,4-2,-4 6,-1 1,3-3,4-3,-5 6,-1-1,3-2,-6 5,1 0,2-4,5-3,2-4,-4 5,-1 2,2-3,3-2,-7 5,0 1,3-2,-7 5,2 0,2-4,-4 6,1-2,4-3,-5 4,1-1,3-4,5-3,-6 4,1 0,2-3,4-2,-6-4,1-2,-7 7,1 1,3-1,-3 6,0 0,5-2,-4 4,1-1,4-3,-5 4,2-1,2-3,-4 4,1-2,4-2,3-5,4-3,3-2,-7 5,0 2,1-1,1-2,-5 5,-1 1,2-2,-5 5,1 0,2-3,5-5,-5 6,-1-1,3-2,4-4,-6 6,0 0,2-2,3-4,-4 6,-1 0,3-2,3-4,2-2,3-3,2-1,1-2,0 0,-8 7,-2 4,0-1,2-2,2-2,2-3,2-1,2-1,-1-1,2 0,-1-1,1 1,-1-1,0 1,0 0,1 0,-1 1,0-1,0 0,0 0,0 0,0 0,0 0,0 0,0 0,0 0,0 0,0 1,0-1,0 0,0 0,0 0,0 0,0 0,0 0,0 0,0 0,0 0,0 1,0-1,0 0,0 0,0 0,0 0,0 0,0 0,0 0,0 0,0 0,0 0,0 0,8 8,3 3,-1 0,-1-3,5 6,0 1,-2-3,5 6,0-2,-3-2,4 4,-1 0,5 3,-2 0,-3-5,2 4,-1-2,-4-4,-4-4,4 5,0-2,5 7,8-1,0-4,2 5,-3-2,3 4,-5-1,3 4,-4-3,-5-5,2 3,5-2,0-4,2 4,-2-1,2 5,-3-2,2 5,-4-3,4 3,-3-2,2 3,-2-3,2 3,-3-4,-5-4,3 2,-3-3,5 5,7 7,-2-3,2 3,-3-2,2 1,-4-4,2 2,-3-3,3 2,4-2,7 2,-4-2,-8-6,1 3,3-2,5 4,5 6,5 7,-6-3,-2 2,-6-5,0 0,3 4,-5-3,2 0,4 4,-5-4,3 1,-6-5,1 2,-3 12,1 15,-2 16,2 3,-4 5,4-2,6-7,-3 2,-6 5,2-3,-4 3,-6 4,-4 4,-4 5,-4 3,-1 2,-2 1,-8-7,-2-3,0 0,-6-6,0 0,-6-6,2 1,-5 4,4 5,4 5,6 3,-4-6,2-1,-6-7,-7-1,1 4,-4-5,4 2,6 3,-1-3,2 1,-3 3,1 5,6 3,-5 3,3 2,3 1,-4-8,2-2,-5-8,1-1,3 3,6 4,-4-4,0 1,3 3,-5-5,2 0,2 4,4 4,-5-5,-1 0,4 2,2 3,4 3,2 3,1 2,2 1,-7-8,-3-2,0 0,-5-6,-2-1,3 4,-4-6,0 2,4 3,3 4,-3-4,0-1,3 4,-5-6,-1 1,4 2,4 4,2 4,4 3,2 1,0 2,2 1,-9-9,-2-2,0 0,2 2,-6-5,0-2,2 2,4 4,2 3,3 3,-7-7,-2-1,2 1,2 2,3 3,2 1,1 3,2 0,0 1,0 0,1 1,-1-1,0 0,1 1,-1-1,0 0,0 0,0 0,0 0,0 0,0 0,0-1,0 1,0 0,0 0,8-9,3-2,0 1,-3 2,6-6,0-1,-2 3,-3 3,-3 3,-3 2,7-6,1-1,-1 1,-2 2,6-6,0 0,-2 3,5-6,0 0,4-5,0 2,-5 3,4-3,-1 2,-5 4,4 4,-1 4,4-6,-1 0,4-6,-2-1,-5 4,3-5,6-6,0 1,-6 5,2-3,-2 3,-6 4,-4 6,4-4,0 0,6-5,-1 0,4-4,-1 1,4-4,-4 3,5-3,-4 3,3-4,-4 4,4-2,-4 2,4 6,-4 5,3-3,-3 1,4-5,-3 0,2-5,-2 2,2-3,-3 2,4 5,5 6,5 5,-3 3,1-6,2 0,4-8,-5 0,0-6,-6 2,-1-4,5-5,-5 2,1-2,5 5,4-3,-4 5,-1-2,4-5,-6 3,1-2,3-3,3-6,5-3,1-3,-6 6,-1 1,1 0,2-3,3-2,-6 6,-2 1,3-1,1-2,-4 4,-1 1,-7 6,2-1,-6 6,3-3,-3 4,1-3,-2 3,3-3,-3 3,3-3,-3 3,3-4,-2 4,2-4,6-5,-3 3,-6 6,1-1,6-6,-3 3,2-2,6 3,4-2,-4 4,0-3,3 3,3-3,2-4,-5 2,-1-3,1-3,3-5,3-4,2-2,1-3,2 0,-8 8,-2 2,0 0,2-2,2-3,3-1,1-2,1-2,1 1,0-2,0 1,1-1,-1 1,0 0,0 0,0 0,0-1,0 1,0 0,0 0,-1 1,1-1,0 0,0 0,0 0,0 0,0 0,0 0,0 0,0 0,0 0,0 0,-9-9,-2-2,1 1,-6-7,-1 1,-6-6,-6-7,1 1,-3-2,-3-5,-6-4,-2-4,4 5,2 2,-2-2,-2-3,-3-2,-10 6,-5 1,-8 7,-2 1,-5 4,-7 6,3-1,-3 1,5-3,-2 2,-3 4,-5 4,-4 5,-4 2,6-5,2-2,-1 1,-2 3,-3 1,-2 3,-2 2,0 0,-1 1,-1 1,1-1,-1 1,1-1,1 0,-2-7,2-4,-1 1,0-6,0-1,8-5,3 0,-1 5,6-3,1 2,-3 4,5-4,-1 1,-4 3,4-3,-1 0,-3 3,4-3,-1 0,-4-4,-3 0,4-3,0 1,6-2,-1 2,4-3,-1 3,4-2,-2 3,-6 5,-6 5,4-3,-2-8,-2 1,4-5,0 3,5-3,-1-5,4-5,-1 4,-6 7,4 0,5-4,-1 3,3-1,-3 3,3-2,4-4,-3 3,-7 7,1-3,-3 5,4-5,-3 3,3-3,6-6,-2-6,2-5,-4 5,-6 8,1 1,-2-3,3-5,-2 3,4 0,-2 5,2-2,7-3,-3 4,3-3,-5 6,2-2,-4 3,2-1,-3 2,-6-2,-5-5,3-6,0 3,-4 7,5 1,-1 3,-2 6,5-2,-1-7,4-6,0-7,4-5,-3 5,-4 9,2 1,-2 6,4-2,-1 3,3-3,-2 3,4-4,5-5,-2 2,1-2,5-4,-5 3,1 0,-4 4,1-1,-4 4,2-2,5-5,-4 4,3-3,-4 5,2-2,4-5,5-5,4-4,-5 4,0 1,-7-1,1-4,2-2,-3 6,1 1,4-1,4-3,-4 5,0 1,2-2,4-3,-6 6,0-1,2-2,4-3,-6 5,1 0,1-3,4-2,3-4,2-2,1-1,2-2,0 0,1-1,0 1,-9 7,-3 4,1-1,1-2,3-2,3-2,1-2,1-1,1-1,0 0,1 0,-1-1,0 1,1 0,-1 0,0 0,0 0,0 0,0 0,0 0,0 0,0 0,0 0,0 0,0 0,0 0,0 1,8 7,3 3,0-1,-3-1,6 5,0 0,-2-1,6 3,-2 1,-2-3,4 4,0 0,-4-4,-4-5,4 5,-1 1,7 5,-1-1,-3-3,-5-5,-4-4,-3-3,6 5,1 2,7 7,0 1,-3-3,5 4,-2-2,-3-4,-5-3,-4-5,-3-3,-1-2,-2-1,-1-1,0 1,0-1,1 0,-1 1,1 0,0 0,0 0,-9 8,-9 11,-12 11,-7 8,-7 5,5 13,1 4,6 9,1 8,5 8,0-3,4 1,6 3,-3-4,1-2,-3 4,2 3,-5-5,2 0,5 2,-3-5,-6-7,1 0,6 3,-4 7,4 5,4 4,4 2,5 3,-5 0,-1 1,2 0,2 0,-5 0,0-1,2 0,-6 0,0 0,4 0,3 0,-5-9,1-2,2 1,3 1,-4 4,-1 1,3 2,3 1,2 1,-5-7,-1-4,1 1,3 2,3 2,1 2,3 2,0 1,2 1,-1 1,1-1,-1 1,0-1,-7-8,-3-3,0 1,2 2,2 2,2 2,2 2,2 1,0 1,0 0,-8-8,-3-2,1 0,2 2,2 2,2 2,2 2,2 1,0 1,0 0,0 0,1 1,-1-1,1 0,-1 0,0 1,0-1,0 0,0-1,0 1,0 0,0 0,0 0,0 0,0 0,0 0,0 0,0 0,0 0,0 0,0 0,0 0,0-1,0 1,0 0,0 0,0 0,0 0,0 0,0 0,0 0,8 0,3 0,0-1,-3 1,-2 0,-2 0,-2 0,7-8,1-3,0 0,-3 3,-2 2,7-5,1-2,-2 2,5-6,0 0,-3 3,-3 4,5-4,-1 0,-2 2,5-5,0 1,4 2,-1 5,-4 3,-4 2,-5 3,5-8,0-1,7 1,0 1,5 2,-3 3,5-7,-3-2,3-6,-2-1,-6 3,2-4,-2 2,-5 3,-4 5,5-5,-1-15,-1-20,-4-16,-3-15,-2-9,-2-6,0-3,-2 0,1-1,-1 1,-8 10,-2 3,0-1,-5 0,-1-4,3-1,4-2,-5 8,1 1,-7-1,2-3,2-1,6-3,-4 7,0 1,4 0,3-3,-6 6,1 0,1-2,3-3,4-3,2-3,1-1,2-2,-8 8,-2 2,0 0,2-2,2-2,3-3,-7 7,-1 2,1-2,2-1,3-4,2-2,1-1,-7 7,-2 1,1 0,2-2,3-2,1-2,-6 6,-2 1,2-1,2-1,2-4,3-2,1-1,2-2,0 0,-8 8,-2 3,1-2,1-1,3-2,1-2,-6 6,-2 2,2-2,2-1,2-4,3-2,1-1,2-2,0 0,0 0,1-1,-1 1,0 0,1 0,-1 0,0 0,0 0,0 0,0 0,0 0,0 0,0 0,0 0,0 1,0-1,0 0,0 0,0 0,0 0,0 0,0 0,0 0,0 0,0 0,0 0,0 0,0 0,0 0,0 0,0 1,0-1,0 0,0 0,0 0,0 0,0 0,0 0,8 8,3 3,8 8,8 9,0-1,4 4,-4-5,2 3,-5-4,-5-6,1 1,-2-2,-4-4,3 3,0 0,4 4,-1-2,4 5,6 6,-2-1,-5-7,1 2,-4-3,-5-6,-5-4,-5-5,-2-3,6 5,1 19,0 21,-2 18,-3 14,-2 10,-2 6,0 3,-1 1,-1 0,1-1,0-1,-1-1,-7-8,-4-4,-6-8,-1 0,3 3,4 3,-4-3,1 1,2 2,-4-4,1 0,2 4,4 3,-4-4,1 0,1 3,-4-6,0 1,2 3,5 3,3 4,2 3,3 1,1 1,-8-6,-3-4,2 2,1 1,2 2,3 3,1 1,1 2,1-1,0 2,1-1,-1 1,0-1,1 0,-1 0,0 0,0 0,0 0,0 0,0 0,0-1,0 2,0-2,0 1,0 0,0 0,0 0,0 0,0 0,0 0,0 0,0 0,0 0,0 0,8-9,3-2,0 1,6-7,0 0,-3 3,-3 4,3-5,0 0,-2 3,5-4,-1-1,-3 4,5-5,0 1,-4 4,-5 3,5-4,0 0,-3 2,-2 4,-4 2,6-6,1 0,-1 2,5-6,-1-1,7-4,-2 0,5-4,-2 3,3-4,-3 3,-5 5,2-3,-2 4,4 3,-1 4,3-4,-2 0,3-5,-2-1,2-3,-2 1,3-4,-4 3,4-3,-4 3,4-3,-3 3,2-2,-2 2,2-2,-3 2,4-2,-4 2,3-2,-2 2,2-2,-2 2,-6 5,3-2,-2 2,3-4,0 2,3-4,-2 2,3-3,-2 2,2-3,-2 4,-5 4,2-2,-2 2,4 5,-2 3,4-4,-2 1,3-7,5-7,-2 1,3-3,-5 2,-6 7,2-2,-4 3,4-4,-2 3,4-5,-2 4,3-4,-3 2,3-3,-2 4,3-4,-3 4,-6 4,3-2,-2 2,4-4,6-6,6-7,-2 3,2-1,-5 4,0-1,-4 5,-7 7,2-3,-3 4,5-5,-2 3,4-5,5-6,8-5,-4 2,1-2,-6 6,1 0,4-4,4 4,4-1,3-4,-6 4,-1-1,-7 4,0 0,3-5,-5 4,2-2,3-4,5-4,-5 4,1-1,3-2,3-3,2-3,3-2,2-2,1-1,0 0,0-1,1 1,0-1,-1 1,-8 8,-3 3,1-1,2-1,1-3,3-2,2-2,1-2,1 0,-8 8,-2 2,0-1,2-1,3-2,-7 5,-1 2,-6 7,0-1,-6 5,3-1,4-6,-3 4,-5 6,0-2,-2 3,-5 6,-5 4,-13-4,-13-7,-12-9,-11-7,-5-6,-4-3,-3-3,1 0,-1-1,1 1,1 0,0 0,9-8,2-2,1 0,-3 3,-2 2,7-6,0-1,-2 1,-2 4,5-6,0 1,-3 1,6-5,0 1,-4 2,-3 4,4-4,0-1,-2 3,-3 4,5-6,0 1,-2 2,4-6,1 1,-4 2,-3 4,-4 4,-3 3,-1 1,-2 2,-1 1,9-9,2-2,0 0,-2 2,-2 2,-2 2,-2 2,-2 2,9-8,1-2,0 0,-2 2,-2-5,-3-2,-1 3,-1 3,-1 3,0 3,-1 1,9-6,3-2,-1 0,-2 3,-2 2,-2 2,-3 1,0 1,-1 1,0 1,0-1,0 1,0-1,-1 0,1 0,8-8,3-3,-1 0,7-5,0-2,-3 4,5-4,-2 1,-2 3,3-4,-1 1,5-5,-2 1,-3 4,-6 6,4-4,0 0,5-4,-1 0,5-5,-2 2,-5 4,3-2,-2 2,5-4,-2 1,-5 5,3-3,-1 2,-5 3,5-4,-1 2,5-6,-1 2,3-5,-2 3,3-3,-2 2,3-3,-3 3,3-3,5-5,-3 3,2-2,-4 4,2-2,-4 4,2-2,5-4,-3 2,-6 7,1-2,6-6,-4 3,4-2,4-5,4-5,-3-4,-7 5,-1 1,4-2,-4 5,2 1,5-3,-4 5,3-1,-6 5,2-1,4-5,5-4,-5 4,2-1,2-3,-5 4,2 0,2-3,-5 5,-7-1,0-4,5-3,-2 4,2 0,5-2,5-4,-4 6,0 0,2-2,4-4,3-2,2-3,2-1,1-2,-8 8,-1 2,-1 0,3-2,1-3,-5 7,-2 1,2-2,2-3,3-2,3-2,2-3,0 0,-7 7,-3 2,1 0,2-2,3-3,1-1,2-3,2 0,0-1,0 0,0 0,1 0,-1-1,1 1,-1 0,0 0,0 0,0 0,0 0,0 0,0 1,0-1,0 0,0 0,0 0,0 0,0 0,0 0,0 0,0 0,0 0,0 1,8-1,3 0,0 0,-3 0,-2 0,-2 0,6 8,2 3,-1-1,-3-1,-3-4,7 7,0 1,-2-2,6 6,1-1,-4-2,5 5,-1-2,5 5,-2-2,-3-3,-6-6,5 5,-1-2,-3-2,4 5,0-1,-3-3,-4-4,5 5,0 1,6 5,0 0,-4-5,3 5,-1-2,4 4,-1-1,4 4,-3-3,-4-5,2 4,-2-3,-5-4,5 3,6 8,0-1,-5-5,4 4,-4-3,5 4,-3-3,4 4,-3-3,-5-5,3 3,6-2,7-4,6-5,4-3,-4-4,-2 7,-7 2,-8 15,-8 19,-7 19,-4 15,-3 10,-1 6,0 3,-1 2,1 0,0-1,0-1,1-1,0 0,-8-1,-3 0,1 0,3 0,-7-8,-1-3,3 0,2 3,4 2,-5-6,-2-1,2 1,3 4,2 2,-5-5,0-2,0 3,3 1,3 4,2 2,2 1,0 2,2 0,-1 0,1 1,-1-1,0 0,1 0,-1 0,0 0,0 0,0 1,0-2,0 1,-9-8,-2-2,1-1,1 3,3 1,3 3,1 2,1 2,1-1,0 2,1-1,-1 1,0-1,1 0,-1 0,0 0,0 0,0 0,0 0,0 0,0 0,0 0,0 0,0 0,0 0,0 0,0-1,0 1,0 0,0 0,0 0,0 0,0 0,0 0,0 0,8-8,3-3,0 0,-3 3,-2 2,-2 2,-2 2,7-7,1-2,0 1,-3 2,-1 2,5-5,2-2,-2 2,-3 3,-2 3,6-7,0 0,-1 1,-2 3,4 2,1 3,-3 1,-2 1,-4 2,6-9,2-2,-2 0,5-6,-1-1,-1 3,3-4,1 0,4 4,-1 3,3-3,-1 0,-6 2,3-5,-2 1,-3 3,-6 3,5-4,0-16,-2-20,-4-17,-3-14,-2-9,-2-6,-9 5,-3 2,0 0,2-1,-6 6,0 2,2-2,3-4,-4 7,1-1,1-2,-5 5,1-1,3-2,3-5,-5-2,1-4,-6 7,1 1,3-1,5-2,4-3,4-2,-7-1,-1-2,-7 0,0 0,-6-1,2 1,-4 8,2 3,6-1,-2 7,2-1,4-1,-4 3,2 0,3 13,3 16,5 18,2 14,1 9,2 7,1 3,0 1,0 0,-1 0,1-1,-1-1,0 0,0-1,0 1,0-2,0 1,0 0,0-1,0 1,0 0,8-8,3-3,8-8,0 0,-3 3,4 4,-2 4,6 3,5 3,-2 2,-5 0,-7 1,3-9,-2-2,-4 0,5-6,7 0,-1 1,5-3,-3 0,2-4,-3 1,-6 5,2-4,-1 2,3-5,-2 3,4-4,-2 2,3-4,-2 3,2-3,-2 3,3-3,-4 3,4-2,5-6,-3 3,2-2,5-4,-5 3,1 0,4-5,-5 6,2-2,2 6,5-2,3-3,-5 3,-1-3,1-3,-5 4,0-1,3-4,3-3,3-5,4 7,1 0,-6 6,-3 1,2 4,1-1,3-4,-7 2,-1-1,-6 3,-16-2,-19-3,-16-6,-5-12,-6-7,-5-1,4-8,-1 0,-2 2,-3-4,-4 1,-1-5,-1 3,-2 3,-1 6,1-5,-1 2,9-6,2 0,9-4,0 3,-3-5,-4 3,5-3,-2 3,5-3,0 4,5-4,-3 4,4-4,-4-5,4-5,-3 3,3 0,-3 5,2-1,-2 4,2-1,6-5,-3 4,2-3,5-4,4-4,3-4,-5 5,0 0,0-1,4-2,-7 5,0 1,2-2,-5 5,1-1,3-2,3-4,-4 5,0-1,2-2,-5 5,0-1,4-3,-5 5,1-1,4-4,4-3,3-4,-6-3,-8-1,-1-2,-5 0,2-1,4 1,-1 7,1 3,5 1,-2 5,0 1,4-3,4-4,-4-3,-1-3,2-2,4-2,3 0,2-1,-7 0,-1 1,1 0,2-1,-6 9,1 3,1-1,3-2,4-1,2-4,-7 0,-1-2,0-1,3 0,3-1,-7 9,0 2,1 1,2-3,4-3,1-1,3-2,0-1,2 0,-1-2,-7 1,-3 0,0-1,3 1,1 0,2 0,3 0,0 0,1 0,0 0,1 0,-1 1,0-1,1 0,-1 0,0 0,0 0,0 0,0 0,0 0,0 0,0 0,0 0,0 0,0 0,0 1,0-1,0 0,8 8,2 3,0-1,-2-2,6 6,1 1,-3-3,-3-2,-3-4,-2-3,-3 15,0 21,-10 11,-3 14,1 12,-6 2,0 3,-5-4,1 2,4 3,5 5,4 3,4 3,-5 2,-2 1,2 1,2-1,-6 1,-1-1,2 0,-5-8,0-2,3-1,4 3,4 2,-6-6,0-1,2 2,3 3,2 2,-6-6,-2 0,2 1,3 3,3 3,1 1,3 3,0 0,1 1,1 1,0-1,-1 1,0-1,1 0,-1 1,0-1,-8-9,-4-2,2 1,1 1,3 3,3 2,1 2,1 1,1 1,0 1,1-1,-1 1,0-1,1 0,-1 0,0 0,0 0,0 0,0 0,0 0,0 0,0 0,0 0,8-9,3-1,8-1,1 3,-4 2,-4 2,4-7,-1 0,-3 0,5-5,-1 0,-2 2,4-4,-1 1,-4 3,-3 4,4-4,0 0,-3 2,6-4,-1-1,5 3,-1 5,5-5,-3-1,4-5,-3 1,3-5,-3 2,-6 4,-5 6,3-4,-1 2,6-6,-1 1,5-5,-3 2,5-3,-3 1,3-2,-3 3,-5 5,2-2,-2 2,-5 5,4-5,8 2,-2 3,5-5,-3 1,2-4,-2 1,1-4,-3 1,2-3,-2 3,-6 6,3-3,-2 2,4-5,-2 3,4-4,-3 2,5-4,-3 3,2-3,6 4,-2 4,1 6,4 6,5-6,-5 0,0 2,3-5,3-1,-5 3,-1-5,-6 1,0-5,-4 1,2-4,-4 2,3-3,-3 4,3-4,5-5,-2 3,2-3,4 5,5-2,-5 4,0-2,3-4,-5 2,-1-3,-4 5,0-1,5-5,-3 3,0-1,5-4,4-4,-4 4,0-1,3-2,2-3,-5 6,1-1,1-1,3-3,-4 4,-1 1,2-3,3-3,-4 6,-1 0,2-2,3-3,4-4,2 7,2 0,0-1,1-3,1-2,-1-3,1-2,-10 8,-1 1,0-1,1-1,3-3,3-2,1-1,1-1,1-2,0 1,-8 8,-2 3,-1-1,3-2,-6 6,0 1,2-2,3-4,3-3,-6 5,0 1,1-1,3-4,2-2,3-2,-6 7,-3 1,2 0,2-3,3-3,1-2,3-1,0-1,1-1,-8-9,-10-11,-3-1,-5-6,-7-7,-14 3,-7-2,-11 6,-3-2,-5 4,-7 7,1-2,-1 2,-4 4,-4 5,5-4,0 0,-1 2,4-5,0 0,-3 3,-3 3,-4 4,-2 3,-3 1,0 2,-2 1,1-1,-1 1,0 0,9-9,3-2,-1 0,-2 2,-2 3,-2 1,7-6,1-2,-2 1,6-5,0-1,-2 3,4-4,-1 1,-3 4,5-5,-2 1,4-5,0 1,-5 4,-4 6,3-4,0 0,5-4,-1 0,5-5,-2 2,3-4,-2 3,-5 6,2-3,-2 2,4-4,-1 2,-5 4,3-3,-1 1,-4-4,-5 1,5-3,0 2,-2 5,4-3,0 2,6-5,6-5,0 1,-6 6,2-3,-4 4,4-4,-3 3,-4-3,-6 2,3-3,9-6,-1 4,-3 5,2-2,-1 4,3-3,-2 1,4-2,-3 3,4-4,-3 2,3-3,5-4,-3 2,3-3,-5 5,1-2,-3 4,2-2,-3 3,3-2,-4 3,3-3,5-6,-2 3,2-2,-3 4,0-1,6-5,-5 3,2-1,-4 3,2 0,-4 4,2-3,-3 3,2-2,6-5,-3 2,2-2,-4-4,-7-5,3-3,-4 5,-4 8,3 3,-1 4,5-1,7-6,8-6,-4 4,2-2,-6 5,-6-1,0-4,-3 5,3-3,-2 5,3-1,6-5,-1 4,2-2,5-4,-4 4,1-1,3-4,-4 5,0-2,5-2,-6 3,1 0,-5 4,2 0,3-5,5-4,-3-5,1-3,3-3,2-1,-4 8,-1 2,3 0,2-3,4-1,2-3,1-1,-6 7,-3 2,1-1,2-2,3-3,-7 7,0 0,2 15,2 20,2 17,3 15,2 10,8-2,4 0,-1 3,-1 1,-3 2,6-6,1-3,-1 2,5-7,0 1,-4 2,5-5,-1 2,-3 3,-5 4,5-4,1 0,5-6,-1 1,-3 3,3 5,-1 3,-4 5,-4 1,-4 2,5-8,1-2,-2 0,6-6,0 0,-3 2,4 4,1 3,4-5,-1 0,-4 1,2-5,-1 0,-4 3,4-5,-2 1,-2 3,-5 4,-3 3,-3 4,7-6,1-2,7-8,0 1,-3 2,4 5,0 3,-5 4,5-5,-2-3,5-6,-2 0,-4 2,4-4,-2 1,-4 5,-4 4,4-5,0 1,5-6,0 1,-3 4,3-5,-1 2,4 4,-2 4,5-4,-3 0,4-6,-3 2,-5 2,2-4,-2 2,3-4,0 1,3-4,-2 3,3-4,6-5,-3 3,-5 5,0 0,-2 2,2-2,-2 2,3-3,5-5,-1 1,2-3,-4 5,2-2,4-4,-3 3,1-1,4-4,-3 4,0-2,-4 5,0 0,5-5,-3 3,-7 7,1-1,-3 3,2-3,7-5,5-7,-2 3,2-2,2-3,-4 5,-8 8,0 0,5-4,-3 2,2-2,-4 3,3-2,-4 4,3-2,5-6,5 3,5-2,-4 3,-2 0,3 3,2-3,-5 4,-1-2,-6 3,1-3,-5 2,2-2,4-6,6-5,-4 3,1-1,-5 6,1-1,-5 4,2-1,-3 3,2-2,6-5,-4 3,3-3,3 4,6-2,3-4,3 3,2-1,2 4,-1-1,-7 3,-3-2,0-5,-6 3,-1-2,3-4,4-4,3-5,-5 6,0 1,1-3,3-1,3-3,2-3,1 0,2-2,0 0,1-1,-1 1,1-1,-9-7,-3-3,-8-7,-9-9,-7-8,-7-6,-3-5,-4-2,0-1,-1-1,-7 1,-11 7,-10 13,-8 9,-6 10,-3 5,-2 5,-1 1,0 1,8-8,4-3,0-1,-3 3,-1 1,-2 3,-2 1,-1 1,-1 1,0 0,0 0,-1 1,1-1,0 0,0 0,0 1,0-1,0 0,0 0,8-8,3-3,0 1,5-6,1-1,-3 3,-3 4,3-5,1 0,-3 3,-3 3,4-5,1 1,-2 1,-4 4,-2 3,-3 2,-1 2,6-8,3-1,-1 0,-3 2,-1 2,-3 3,-1 1,-2 1,0 1,0 1,0-1,-1 1,9-9,3-2,-1 0,7-6,0-1,-3 3,-4 4,5-5,0 0,5-5,-1 0,-3 5,4-5,-2 2,-4 4,4-4,-1 1,-3 3,4-4,-1 2,4-5,-1 0,-3 5,3-4,-2 2,4-4,-2 2,4-5,6-5,-1 2,-7 7,2-3,-4 4,3-4,-1 3,2-4,-2 4,3-4,-2 2,3-2,5-6,-3 3,3-3,-5 5,1-2,-3 4,2-2,-3-5,2-5,-2 4,-6 7,3 0,5-5,8-4,-2 2,1 0,4-4,-5 5,1-1,-4 5,-9 8,3-2,-4-5,3-7,-1 3,4-2,6-4,-2 5,2-2,-4 7,3-2,-5 4,2-2,-3 4,2-2,-3-7,4-5,-4 4,12 7,7 15,14 10,13 5,4 10,6 2,-3 6,3 0,-4 4,1-3,5-6,-3 3,1-2,-4 3,2-2,-4 4,1-2,6-5,-3 3,-6 6,1-1,5-5,-2 2,2-3,5-4,5-4,4-5,-5 5,-1 9,2 0,-5 6,-1-1,-6 2,2-3,3-5,-3 2,1-3,-3 4,1-2,5-4,-4 3,3-1,-5 4,1-2,-4 4,3-2,-3 4,-6 4,3-1,-3 1,5-3,-2 0,4-3,-2 2,3-3,-3 2,3 6,6 5,-2 5,1-5,-4 0,2-6,-4 0,2-6,-3 2,2-4,6-6,-3 3,2-1,-4 3,2-1,-5 4,3-2,5-5,-4 3,3-2,-4 4,2-1,3 3,-2 6,1-2,5-6,-5 2,-15-3,-18-6,-9-13,-11-7,-9-3,-7 1,2-8,0-1,-2 2,-2-4,-3 1,-2 3,-1 4,0 4,6-5,4-2,-1 3,-2 2,5-6,2 0,-3 2,-3 4,-3 2,-2 2,6-5,1-2,-1 2,-2 1,5-5,1-1,6-7,0 1,-4 4,4-4,-2 2,-3 4,3-4,-1 1,-3 4,4-5,-1 2,-4 3,4-5,0 2,5-6,-2 1,5-3,-3 1,3-2,-2-6,3-6,-3 4,-5 7,2 0,-2 5,4-3,-2 2,4-2,-2 3,3-4,-2 3,3-3,5-6,-3 3,-5 6,1 15,4 17,7 14,4 12,5 8,2 4,2 3,1 0,0 0,0-1,0 0,-1-1,1-1,-1 1,8-10,2-2,0 0,6 3,9-6,0-1,3-6,-2 1,2-4,5-7,-4 3,2-3,-4 4,1-1,-4 3,2-1,4-5,-2 3,2-2,4-3,4-6,-4 5,1-1,1-2,4 6,3-1,2-3,2 4,0 0,-7 5,-2-2,0-4,-6 4,0-1,2-5,-4 4,0-2,4-3,4-4,4-3,2-3,-6 6,0 2,0-1,-6 6,0 1,2-4,4-3,-4 5,-1-1,4-2,-6 4,1 1,-6 4,1 0,5-4,4 2,4-1,4-4,3-4,1-4,1-4,-1-1,1-1,0-1,-9 9,-2 2,0 0,1-2,-5 6,0 1,1-2,-5 4,1-1,4-2,3-5,3-3,4-2,2-3,1-1,0-1,-7 9,-3 2,0 0,2-2,2-2,2-2,2-2,1-2,1 0,1 0,-1 0,1-1,-1 1,0 0,0-1,0 1,-9-8,-1-3,-1 0,-6-5,0 0,-5-6,1 1,4 4,5 4,-4-2,2-1,-6-4,-7-7,0 1,-3-4,-12 4,-16 6,-15-2,-10 4,-8 4,-5 4,6-3,2-1,-1 3,-1 3,-1 3,-3 2,0 2,-1 1,-1 0,0 1,0-1,-1 1,9-9,3-3,-1 1,-2 1,-2 3,-2 2,-2-6,-1-1,-1 1,0 2,0 3,-1 2,1 2,0 0,0 1,7-8,4-2,0 0,-3 2,-1 2,-4 2,7-6,2-2,-1 1,-3 3,-3 3,-1 1,5-5,3-2,-2 1,6-6,1 0,-4 2,-3 4,-4 4,6-6,1 0,-2-6,-3-1,-3 3,14 13,21 7,19 3,8 7,1 11,5 0,6-4,-2 3,3-3,3-5,-4 2,1 0,3-5,-5 5,2-1,3-4,3-3,-4 3,0 1,2-3,4-3,2-3,4-2,0-2,2-1,0 0,1-1,-1 1,1-1,-1 1,0 0,0-1,0 1,0 0,0 0,0 0,0 0,0 1,0-1,-9 8,-9 11,-20 3,-19-3,-16-5,-12-4,-8-4,-4-3,6 5,2 3,0-2,-1-2,-2-2,-1-2,-2-2,0 0,-1-2,0 1,0 0,0-1,8-7,2-3,9-7,0-1,-3 3,-4 3,4-3,0 1,-4 2,5-4,8-7,-1 0,-4 4,2-2,-2 2,-5 4,4-2,-2 1,5-4,-2 0,-4 6,4-5,-2 3,-4 3,3-3,0 0,-4 4,-3-5,-4 1,-3 3,-2 5,7-5,2 0,0 3,14 3,11 10,16 6,8 9,9 2,11 6,7-1,6-5,-5 2,-1-2,2-4,-7 3,0-2,2-2,-4 3,0-1,3-3,3 4,5 0,2-3,3-5,-8 6,-1-1,0-2,3-4,1-2,-5 5,-1 0,1-1,2-2,4-3,2-2,1-1,1-2,1 0,1-1,-1 1,0-1,1 1,-1 0,0 0,0-1,0 1,0 0,0 0,0 0,0 1,-1-1,1 0,0 0,0 0,0 0,0-8,0-3,0 1,0 2,0 3,-9-7,-1-1,-9-7,0 1,2 2,-11 5,-10-3,-14 0,-15 4,-13 2,-8 4,-6 2,-3 2,-1-7,-1-2,0 0,2 2,-1 2,2 3,-1 1,1 1,0 1,0 1,1-1,-1 1,0-9,0-2,1 0,-1 2,0 3,0 1,8-6,2-2,1 1,-3 3,6-6,1 0,-2 2,4-5,0 0,-3 4,4-5,-1 1,-3 3,-4 5,4-6,0 1,-3 2,-2 3,-4 4,-2 2,-2 2,8-7,1-2,0 0,6-5,1-2,-4 4,5-6,0 2,4-6,-1 3,4-5,-3 3,4-4,-3-5,3-5,-3 2,2 0,-2 6,2-1,-2 4,3-1,-4 3,4-2,-3 3,2-3,-2 3,3-3,-4 2,3-2,-2 3,2-4,-2 4,3-3,-4 2,3-2,6-6,-3 3,2-2,5-4,-4 3,0-1,-4 6,0-2,-3 4,2-2,-3 4,2-3,-3 2,4-2,5-5,-3 2,2-2,-4 4,1-2,-3 4,2-2,-3 4,2-3,-2-6,2-5,-3 3,3 0,6-4,6-3,-4 5,0 1,4-3,-6 6,1-1,3-2,-4 4,0-1,-4 5,0-1,5-5,-4-4,2-5,3-3,-2 6,0 0,4 0,4-3,3-2,-5 6,-1 2,2-2,-6 5,0 1,3-3,-5 4,1-1,3-3,-4 4,1-1,3-3,-4 3,2 0,-6 5,2-2,4-3,4-6,5-4,3-3,-6 5,-1 2,1-1,-5 5,-1 2,3-4,4-3,-6 5,1-1,2-2,-5 5,0-1,4-2,3-5,3-3,-4 6,-1 0,2-1,3-3,2-3,-6 7,-2 0,2-1,3-3,3-3,1-2,3-1,0-2,2 0,-1 0,1-1,-1 1,0 0,1 0,-1 0,0 0,0 0,0 0,0 0,0 0,0 0,0 0,0 0,0 0,0 0,0 0,0 0,0 1,0-1,0 0,0 0,8 8,3 3,0-1,5 6,1 1,-4-3,-3-3,-3-4,-4-3,7 5,2 3,-2-2,-2-3,-3-1,6 5,2 2,-2-3,-3-1,6 4,0 1,-3-1,-2-4,-4-4,-2-1,7 5,1 3,8 6,0 0,-3-2,3 4,-1-2,-3-4,-6-3,6 3,-1 0,-2-2,4 4,1 0,-4-3,-3-3,-4 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10:20.508"/>
    </inkml:context>
    <inkml:brush xml:id="br0">
      <inkml:brushProperty name="width" value="0.35" units="cm"/>
      <inkml:brushProperty name="height" value="2.1" units="cm"/>
      <inkml:brushProperty name="color" value="#574337"/>
      <inkml:brushProperty name="ignorePressure" value="1"/>
      <inkml:brushProperty name="inkEffects" value="pencil"/>
    </inkml:brush>
  </inkml:definitions>
  <inkml:trace contextRef="#ctx0" brushRef="#br0">192 597,'0'-8,"0"-10,0-11,0-9,0-5,0-4,8 6,3 2,0-1,-3-1,-2-3,-2-1,6 6,9 11,11 9,-1 0,3 4,-4-4,2 0,-5 13,-14 7,-10 12,-4 11,-10 1,-3 6,-7-3,1 2,4 3,-4-3,3 2,-4-5,2 0,-4-3,3 2,-3-4,2 3,5 6,-2-4,2 3,-4-4,2 2,4 3,5-10,4-18,4-17,2-15,1-9,0-8,1-4,9 8,1 1,8 0,1-1,4 7,-1 1,-5-3,3 6,-2 0,4 5,-3-1,-4 13,-5 15,-4 17,-4 14,-2 8,-1 7,-9-5,-2-2,-8-7,-9-9,0-2,-3-3,4 2,-2-1,4 3,-1-2,3 4,6 5,6-10,4-9</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10:22.228"/>
    </inkml:context>
    <inkml:brush xml:id="br0">
      <inkml:brushProperty name="width" value="0.35" units="cm"/>
      <inkml:brushProperty name="height" value="2.1" units="cm"/>
      <inkml:brushProperty name="color" value="#574337"/>
      <inkml:brushProperty name="ignorePressure" value="1"/>
      <inkml:brushProperty name="inkEffects" value="pencil"/>
    </inkml:brush>
  </inkml:definitions>
  <inkml:trace contextRef="#ctx0" brushRef="#br0">49 720,'0'-8,"0"-11,0-10,0-9,0-6,0-3,0-2,0-1,0 0,0 0,0 0,8 10,3 2,8 9,1 0,4 6,7 6,-2-1,3 1,-5-4,1 1,5 5,4 4,4 4,-5 12,-8 13,-10 11,-7 10,-14-3,-6 1,-10-6,-2 1,-5-7,2 3,4 3,-1-4,2 3,-4-5,2 3,-3-4,1 2,-2-4,3 3,-4-3,4 4,-4-4,3 4,5 4,6 6,5 5,-4-5,0 0,1 2,3-14,2-18,3-20,1-15,0-10,2-7,7 4,3 2,8 7,0 1,6 5,-2 1,3 4,-2-3,2 3,-2-2,2 1,-3-1,-6-7,3 3,6 6,6 7,-2 14,-6 15,-7 14,-7 10,-5 6,-11-3,-4-2,-10-6,0-18,2-19,5-17,5-14,3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4:16.427"/>
    </inkml:context>
    <inkml:brush xml:id="br0">
      <inkml:brushProperty name="width" value="0.05" units="cm"/>
      <inkml:brushProperty name="height" value="0.05" units="cm"/>
    </inkml:brush>
  </inkml:definitions>
  <inkml:trace contextRef="#ctx0" brushRef="#br0">1896 0 24575,'-23'2'0,"0"1"0,0 0 0,1 2 0,-29 9 0,-10 3 0,-166 31 0,-132 32 0,-38 44 0,168-21 0,96-41 0,95-40 0,32-18 0,0 1 0,0-1 0,-1-1 0,1 1 0,-1-1 0,0-1 0,0 1 0,-12 2 0,17-5 0,1 0 0,0-1 0,0 1 0,0 0 0,0 0 0,0-1 0,0 1 0,0-1 0,0 1 0,0-1 0,0 1 0,0-1 0,0 0 0,1 1 0,-1-1 0,0 0 0,0 0 0,1 1 0,-1-1 0,0 0 0,1 0 0,-1 0 0,1 0 0,-1 0 0,1 0 0,-1 0 0,1 0 0,0 0 0,0 0 0,-1-2 0,-4-38 0,4 28 0,0 7 0,0 0 0,0 1 0,-1-1 0,0 1 0,0-1 0,0 1 0,-1 0 0,0 0 0,0 0 0,0 0 0,-1 1 0,1-1 0,-1 1 0,0 0 0,0 0 0,-1 0 0,1 1 0,-1-1 0,0 1 0,0 0 0,0 1 0,0-1 0,-7-2 0,9 4 0,-1 0 0,1 0 0,-1 1 0,0-1 0,1 0 0,-1 1 0,0 0 0,1 0 0,-1 0 0,0 1 0,0-1 0,1 1 0,-1 0 0,1 0 0,-1 0 0,1 0 0,-1 1 0,1-1 0,0 1 0,0 0 0,-1 0 0,1 0 0,1 0 0,-1 1 0,0-1 0,0 1 0,1 0 0,0 0 0,-1 0 0,1 0 0,0 0 0,1 0 0,-1 0 0,0 1 0,1-1 0,-2 5 0,1-1 0,0 0 0,1-1 0,0 1 0,0 0 0,0 0 0,1 0 0,0 0 0,0 0 0,1 0 0,0 0 0,0 0 0,0 0 0,1 0 0,0-1 0,1 1 0,-1-1 0,1 1 0,1-1 0,-1 0 0,1 0 0,0 0 0,0-1 0,1 0 0,-1 1 0,1-1 0,1-1 0,-1 1 0,0-1 0,1 0 0,0 0 0,0-1 0,0 1 0,1-1 0,-1-1 0,11 4 0,-15-6 0,-1 1 0,1-1 0,0 1 0,-1-1 0,1 0 0,0 0 0,-1 0 0,1 0 0,0 0 0,-1 0 0,1 0 0,0-1 0,0 1 0,-1 0 0,1-1 0,-1 0 0,1 1 0,0-1 0,-1 0 0,1 0 0,-1 0 0,0 0 0,1 0 0,1-1 0,-1-1 0,0 0 0,-1 1 0,1-1 0,0 0 0,-1 0 0,0 0 0,1 0 0,-1 0 0,-1-1 0,1 1 0,1-6 0,-2-1 0,1 1 0,-1 0 0,0 0 0,-1 0 0,0 0 0,0 0 0,-1 0 0,-4-13 0,1 13 0,0 0 0,0 1 0,-1 0 0,0 0 0,-9-9 0,14 15 0,-1 1 0,1 0 0,-1-1 0,1 1 0,-1 0 0,1 0 0,-1 0 0,0 0 0,0 0 0,0 0 0,1 0 0,-1 1 0,0-1 0,-2 0 0,3 2 0,0-1 0,0 0 0,0 0 0,0 1 0,0-1 0,0 0 0,0 1 0,0-1 0,1 1 0,-1-1 0,0 1 0,0 0 0,1-1 0,-1 1 0,0 0 0,1-1 0,-1 1 0,0 0 0,1 0 0,-1 0 0,1 0 0,-1-1 0,1 1 0,0 0 0,-1 0 0,1 0 0,0 0 0,0 0 0,0 0 0,-1 1 0,1 3-46,0 0 0,0 0 0,0 0 0,1 0 0,-1-1-1,1 1 1,0 0 0,1-1 0,-1 1 0,1 0 0,0-1-1,0 0 1,0 1 0,1-1 0,-1 0 0,5 5 0,-3-2-535,10 13-6245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10:23.984"/>
    </inkml:context>
    <inkml:brush xml:id="br0">
      <inkml:brushProperty name="width" value="0.35" units="cm"/>
      <inkml:brushProperty name="height" value="2.1" units="cm"/>
      <inkml:brushProperty name="color" value="#574337"/>
      <inkml:brushProperty name="ignorePressure" value="1"/>
      <inkml:brushProperty name="inkEffects" value="pencil"/>
    </inkml:brush>
  </inkml:definitions>
  <inkml:trace contextRef="#ctx0" brushRef="#br0">4 670,'0'-8,"0"-10,0-12,0-7,0-7,0-3,0-2,0-1,0 0,0 1,0-1,0 2,0-1,8 9,11 11,2 2,6 6,6 6,6 6,-4 13,-7 13,-10 13,-7 9,-5 6,-4 3,-3 3,0-1,-9-7,-2-4,1 0,-6-7,0-1,2 3,-3-4,0 0,3 4,-3-5,2 2,2 3,-3-12,0-18,4-17,3-16,4-10,3-7,2-4,1-1,0 0,1 0,0 0,-1 2,1 0,-1 1,8 8,3 19,0 22,-3 18,-2 14,-2 10,-2 6,-1 2,-1 2,-9-10,-2-3,0 0,2-16,3-19,2-20,2-14,1-11,1-6,0 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10:27.609"/>
    </inkml:context>
    <inkml:brush xml:id="br0">
      <inkml:brushProperty name="width" value="0.35" units="cm"/>
      <inkml:brushProperty name="height" value="2.1" units="cm"/>
      <inkml:brushProperty name="color" value="#574337"/>
      <inkml:brushProperty name="ignorePressure" value="1"/>
      <inkml:brushProperty name="inkEffects" value="pencil"/>
    </inkml:brush>
  </inkml:definitions>
  <inkml:trace contextRef="#ctx0" brushRef="#br0">237 754,'-9'0,"-10"0,-3-8,3-11,-3-2,2-6,4-7,5-5,5-4,2-3,3-2,1-1,1 0,0 0,0 0,0 0,-1 1,8 0,3 0,7 8,10 11,-1 19,-4 18,-7 18,-5 10,-6 9,-2 5,-3 1,-1 1,0-1,0-1,0 0,0-1,1-1,-9-8,-2-3,0 1,-5-7,-9-8,0-17,5-16,5-16,5-11,5-8,3-4,2-1,0-2,1 1,8 17,3 23,-2 20,-1 18,-3 12,-3-8,-1-19,-1-18,-1-17,8-13,11 1,2-3,5 5,8 9,-4 0,2 3,4 6,4 6,-5 12,-9 14,-8 12,-7 10,-6 5,-3 4,-11 2,-12-7,-3-3,-4-9,-7-9,4-1,-2-3,-3-5,-4-5,-2-3,5-11,0-5,8-8,8-9,7-9,7-5,4-4,11 6,12 9,11 11,0 16,3 18,-4 13,-7 12,-8 6,-6 5,-5 1,-3-16,-1-22,-2-22,1-17,0-12,0-8,0-5,1-1,7 9,12 10,2 4,5 6,-1 16,-5 16,-6 16,-6 10,-11 1,-15-7,-11-8,-9-8,-6-5,3-13,2-5,7-10,1 0,6-6,6-6,-1 2,3-2,4-3,12 4,16 7,4 16,7 9,-1 13,-4 12,-6 9,-14 8,-15 4,-13-6,-3-18,5-21,6-19,6-14,14-3,15 5,4-1,8 5,6-2,7 4,3 6,-5-2,-1 2,0 3,3 5,-6 12,-9 13,-9 12,-7 11,-5 5,-4 4,-2 2,-1 0,-8-8,-10-11,-11-11,1-9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10:29.728"/>
    </inkml:context>
    <inkml:brush xml:id="br0">
      <inkml:brushProperty name="width" value="0.35" units="cm"/>
      <inkml:brushProperty name="height" value="2.1" units="cm"/>
      <inkml:brushProperty name="color" value="#574337"/>
      <inkml:brushProperty name="ignorePressure" value="1"/>
      <inkml:brushProperty name="inkEffects" value="pencil"/>
    </inkml:brush>
  </inkml:definitions>
  <inkml:trace contextRef="#ctx0" brushRef="#br0">148 326,'8'0,"-5"0,-12 0,-12 0,-11 0,0-8,6-11,7-11,6-8,7-5,11 3,6 2,8 6,1 2,6 4,6 8,-2 15,-6 15,-7 15,-7 11,-4 6,-4 5,-11-7,-11-10,-11-10,0-18,6-17,6-15,15-2,8-5,11 4,12 7,2 0,2 4,6 5,4 5,3 5,2 3,3 2,-1 0,1 1,0 0,-9 8,-11 10,-18 3,-20-3,-15-5,-13-4,0 4,-1-1,-3-1,-3-4,-1-3,-2-2,-1-2,8-9,11-12,9-10,10-8,5 10,4 18,-6 11,-2-3,9-1,12 0,13 1,10 0,7 1,5 0,-14 1,-20 0,-22 0,-8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3T14:10:31.112"/>
    </inkml:context>
    <inkml:brush xml:id="br0">
      <inkml:brushProperty name="width" value="0.35" units="cm"/>
      <inkml:brushProperty name="height" value="2.1" units="cm"/>
      <inkml:brushProperty name="color" value="#574337"/>
      <inkml:brushProperty name="ignorePressure" value="1"/>
      <inkml:brushProperty name="inkEffects" value="pencil"/>
    </inkml:brush>
  </inkml:definitions>
  <inkml:trace contextRef="#ctx0" brushRef="#br0">393 67,'0'9,"0"10,8 2,12-3,9-4,9-4,-2 4,-8 8,-16 0,-11 5,-13-3,-13-5,-10-6,-8-6,-4-3,-3-2,0-3,-1 1,1-2,1 1,0 0,8-7,12-11,10-11,9-7,6-7,3-3,3-2,8 7,3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4:20.046"/>
    </inkml:context>
    <inkml:brush xml:id="br0">
      <inkml:brushProperty name="width" value="0.05" units="cm"/>
      <inkml:brushProperty name="height" value="0.05" units="cm"/>
    </inkml:brush>
  </inkml:definitions>
  <inkml:trace contextRef="#ctx0" brushRef="#br0">0 0 24575,'30'1'0,"-1"2"0,0 1 0,0 0 0,40 14 0,111 46 0,-117-40 0,536 237 0,-436-162 0,-114-67 0,0-2 0,58 26 0,-78-42 0,53 36 0,-59-35 0,0-1 0,1 0 0,29 11 0,-49-24 0,-1-1 0,0 1 0,1-1 0,-1 1 0,1-1 0,-1 0 0,0 0 0,1-1 0,-1 1 0,1-1 0,-1 0 0,0 0 0,1 0 0,-1 0 0,0 0 0,0-1 0,0 1 0,0-1 0,0 0 0,0 0 0,0 0 0,-1 0 0,1-1 0,-1 1 0,0-1 0,1 1 0,-1-1 0,0 0 0,-1 0 0,3-3 0,-1 1 0,0 0 0,0-1 0,0 1 0,-1-1 0,1 1 0,-1-1 0,-1 0 0,1 0 0,-1 0 0,0 0 0,0 0 0,-1 0 0,0 0 0,0 0 0,0 0 0,-2-8 0,0 10 0,0 1 0,-1 0 0,1-1 0,0 1 0,-1 0 0,0 0 0,1 1 0,-1-1 0,-1 1 0,1-1 0,0 1 0,0 0 0,-1 0 0,1 0 0,-1 1 0,0-1 0,1 1 0,-1 0 0,0 0 0,0 0 0,0 0 0,0 1 0,0 0 0,-4 0 0,2-1 0,0 0 0,1 1 0,-1 0 0,0 0 0,0 1 0,0 0 0,0 0 0,0 0 0,0 1 0,1 0 0,-1 0 0,1 0 0,-1 0 0,1 1 0,-8 5 0,12-6 0,-1 0 0,1 0 0,-1 0 0,1 0 0,0 0 0,0 0 0,0 1 0,0-1 0,0 0 0,0 1 0,0-1 0,1 0 0,-1 1 0,1-1 0,0 1 0,0-1 0,0 1 0,0-1 0,0 1 0,1-1 0,-1 1 0,1-1 0,-1 0 0,1 1 0,0-1 0,0 0 0,0 1 0,0-1 0,0 0 0,4 4 0,-3-1 0,2-1 0,-1 1 0,1-1 0,-1 0 0,1 0 0,0 0 0,1-1 0,-1 1 0,1-1 0,-1 0 0,1-1 0,0 1 0,7 2 0,-12-5 0,1 0 0,0 0 0,0 0 0,0 0 0,-1 0 0,1 0 0,0 0 0,0 0 0,-1 0 0,1 0 0,0-1 0,-1 1 0,1 0 0,0 0 0,-1-1 0,1 1 0,0-1 0,-1 1 0,1-1 0,0 1 0,-1-1 0,1 1 0,-1-1 0,1 1 0,-1-1 0,1 1 0,-1-1 0,0 0 0,1 1 0,-1-1 0,0 0 0,1 0 0,-1 1 0,0-1 0,0 0 0,0 1 0,0-2 0,5-31 0,-4 29 0,-4-2 0,-5 13 0,-6 15 0,12-13 0,-1-1 0,-1 0 0,0 0 0,0 0 0,-1-1 0,0 1 0,-7 7 0,10-12 0,0-1 0,0 0 0,0 0 0,-1 0 0,1 0 0,-1 0 0,0-1 0,1 1 0,-1-1 0,0 0 0,0 1 0,0-1 0,0-1 0,0 1 0,0 0 0,0-1 0,0 1 0,0-1 0,0 0 0,0 0 0,0 0 0,0-1 0,0 1 0,-5-2 0,7 2 3,-1 0-1,1 0 1,-1-1-1,1 1 1,0 0 0,-1-1-1,1 1 1,0-1-1,0 1 1,-1-1-1,1 0 1,0 1-1,0-1 1,0 0-1,0 0 1,0 0 0,0 0-1,0 0 1,0 0-1,0 0 1,0 0-1,0 0 1,1 0-1,-1-1 1,1 1-1,-1 0 1,1-1 0,-1 1-1,1 0 1,-1-1-1,1 1 1,0 0-1,0-1 1,0 1-1,0 0 1,0-1-1,0 1 1,0-1 0,0 1-1,1 0 1,-1-1-1,0 1 1,1 0-1,-1 0 1,1-1-1,1-1 1,0 0-109,0-1 0,1 0 0,-1 1 0,1 0 0,0-1 0,0 1-1,0 0 1,1 1 0,-1-1 0,1 0 0,-1 1 0,1 0 0,7-3 0,15-3-6720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1:19.063"/>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1041 5106 24575,'0'0'0,"0"-12"0,0-12 0,7-5 0,0-12 0,0-11 0,-1 0 0,5-6 0,0 2 0,-3-3 0,-1 4 0,-3 5 0,-1 4 0,-2 5 0,-1 2 0,0 2 0,0 2 0,-1 0 0,8 7 0,0-6 0,1-1 0,-2-2 0,-2 0 0,-1-1 0,-2 1 0,0 1 0,-1-1 0,0 1 0,0 0 0,-1 0 0,1 1 0,0-1 0,0 0 0,0 1 0,0-1 0,0 0 0,0 0 0,0 0 0,-8 1 0,1-1 0,-1 0 0,2 0 0,2 1 0,1-1 0,1 0 0,2 0 0,0 1 0,-7 6 0,0 0 0,0 1 0,1-2 0,2-1 0,-5 5 0,-7 6 0,0-1 0,-4 6 0,2-3 0,4-3 0,-3 2 0,3-3 0,-3 4 0,-5-3 0,-4-3 0,3-4 0,-3-2 0,-2-3 0,6-2 0,-3-1 0,-2 0 0,5-1 0,-2 8 0,6 0 0,-4 0 0,6-1 0,-4 6 0,4-2 0,-3 6 0,3-1 0,3-3 0,-2 4 0,-5 4 0,3-2 0,-5 4 0,5-4 0,-4-3 0,-3 1 0,-4-2 0,4-4 0,-2 5 0,6-3 0,-3 4 0,6-1 0,-4-3 0,-2 3 0,4-2 0,-4 5 0,5-3 0,-3 4 0,4-10 0,-3 3 0,3-10 0,-2 4 0,3-1 0,4-1 0,3 0 0,4-2 0,-5 6 0,2 0 0,0 0 0,3-2 0,1-1 0,2-2 0,1-2 0,1 0 0,0-1 0,0 0 0,1 0 0,-1 0 0,7 7 0,1 0 0,7 8 0,5 5 0,7 7 0,3 4 0,4 3 0,2 2 0,0 8 0,-6 7 0,-1 1 0,-6 6 0,-8 3 0,2 4 0,-4 4 0,-3 1 0,3-5 0,-2 0 0,-2 0 0,-3 2 0,-2 1 0,5 9 0,0 0 0,-2 9 0,-1-1 0,5-1 0,6-3 0,-1-3 0,-2-3 0,3-8 0,-3-2 0,5-8 0,-4 1 0,4 1 0,-3-10 0,-3-13 0,-5-11 0,-2-11 0,-4-7 0,-1-6 0,-1-9 0,0-1 0,-1-7 0,0-7 0,1 3 0,-1-4 0,1 4 0,0 5 0,-7 4 0,-1 5 0,1 3 0,1 3 0,2 0 0,1 1 0,2 0 0,0 1 0,1-9 0,1 1 0,-1-8 0,0 1 0,0 1 0,1 4 0,-1 2 0,0 2 0,0 3 0,0 1 0,0 0 0,0 1 0,0 0 0,0 0 0,0-1 0,7 8 0,0 0 0,7 6 0,0 0 0,5 5 0,4 4 0,-3 12 0,-3 11 0,2 10 0,3 15 0,-3 5 0,3 4 0,-4-1 0,3-8 0,-4 5 0,-4-1 0,3 7 0,3 7 0,-2-1 0,-2-2 0,-5-3 0,3-4 0,-2-2 0,-2-4 0,-2 7 0,3-8 0,0-1 0,-2-2 0,-2 1 0,-2 0 0,-2 0 0,-1 0 0,6-5 0,1-1 0,-1 0 0,-1 2 0,-2 1 0,5-5 0,0 1 0,-1 1 0,-2-13 0,-2-26 0,-2-14 0,6-18 0,0-13 0,-1-9 0,-1-12 0,5-11 0,-1-1 0,-2 8 0,-1 4 0,-3 3 0,-1 10 0,-2 8 0,0 9 0,-2 5 0,1 4 0,0-5 0,-1-6 0,1 0 0,0-6 0,0 3 0,0-5 0,0 5 0,0 2 0,0 5 0,0 4 0,0 2 0,0 2 0,7-6 0,0 1 0,0-1 0,-1 2 0,-2 2 0,6 7 0,-1 3 0,-1 0 0,6 6 0,4 7 0,7 12 0,4 12 0,11 19 0,-5 15 0,1 5 0,0 17 0,-8 6 0,-7 4 0,-1-5 0,2 0 0,-4-8 0,3 0 0,-4-6 0,-4-6 0,3-5 0,-4 4 0,-2 4 0,4-9 0,-2-2 0,-3-3 0,-2-2 0,-3-1 0,-1-1 0,-2 8 0,-1 0 0,-1 1 0,1-2 0,-1-1 0,1-1 0,0-2 0,0-1 0,-1 0 0,1 0 0,0-1 0,0 1 0,0-1 0,0 1 0,0-15 0,2-23 0,-2 2 0,0 0 0,0 0 0,0 0 0,0 0 0,0 0 0,1 1 0,-1-1 0,0 0 0,0 0 0,0 0 0,0 0 0,0 0 0,1 0 0,-1 0 0,0 0 0,0 0 0,0 0 0,0 0 0,1 0 0,-1 0 0,0 0 0,0 0 0,0 0 0,0 0 0,1 0 0,-1 0 0,0 0 0,0-1 0,0 1 0,0 0 0,0 0 0,1 0 0,-1 0 0,0 0 0,0 0 0,0 0 0,0 0 0,0-1 0,0 1 0,0 0 0,1 0 0,-1 0 0,0 0 0,0 0 0,0-1 0,0 1 0,0 0 0,0 0 0,0 0 0,0 0 0,0-1 0,0 1 0,0 0 0,0 0 0,0 0 0,0 0 0,0-1 0,0 1 0,0 0 0,0 0 0,0 0 0,0 0 0,0-1 0,-1 1 0,9-30 0,13-26 0,14-21 0,6-9 0,3-9 0,0 1 0,-1 9 0,-2 7 0,-2 11 0,-8 4 0,-2 15 0,-8 7 0,1 12 0,-5 3 0,-5 1 0,3 5 0,-14 22 0,0-2 0,0-1 0,0 1 0,-1 0 0,1-1 0,0 1 0,0 0 0,0 0 0,0-1 0,-1 1 0,1 0 0,0 0 0,0 0 0,0 0 0,0 0 0,0 0 0,0 1 0,-1-1 0,1 0 0,1 0 0,15 20 0,-4 12 0,-3 14 0,-4 3 0,-2 8 0,-3-2 0,0 4 0,-2 4 0,0 2 0,1-4 0,-1-6 0,1-5 0,-1-7 0,1-3 0,0-3 0,-7-8 0,-1-2 0,-6 0 0,1 2 0,-6-6 0,-5 2 0,-3-5 0,2 2 0,6 1 0,5 5 0,-1-5 0,3 2 0,3 2 0,3 3 0,3 1 0,1 3 0,2-13 0,7-8 0,1-13 0,7-12 0,6-10 0,-2-8 0,5 4 0,-5-4 0,-3 0 0,1 5 0,4-2 0,-3 0 0,-4-2 0,4 4 0,-5 0 0,5 5 0,-3-3 0,4-1 0,4 4 0,3 4 0,-2-2 0,1 4 0,3 3 0,2 4 0,2 3 0,2 2 0,1 1 0,-6 9 0,-1 7 0,-6 7 0,-6 7 0,-6 4 0,-5 9 0,-3 2 0,-2 1 0,-1-2 0,0-1 0,0-3 0,-7-1 0,-7-9 0,0 0 0,1-1 0,-3-6 0,-5 2 0,-4-5 0,-4 1 0,-3-4 0,5 4 0,0-4 0,-1 3 0,-2-4 0,-1-2 0,5 2 0,0-2 0,6 4 0,-1-3 0,-3-2 0,-2-4 0,4 4 0,-2-1 0,5 4 0,-2-1 0,4 4 0,-2-3 0,4 5 0,-3-4 0,3 4 0,-3-4 0,3 4 0,3 4 0,-2 3 0,2 4 0,4 2 0,2 2 0,-5 1 0,3 0 0,-6-6 0,1-1 0,3 0 0,3 1 0,3 1 0,2 10 0,1 0 0,2 2 0,0-2 0,1 0 0,0-2 0,-1-2 0,0 0 0,1-1 0,-1 0 0,0-1 0,0 1 0,0-1 0,0 1 0,0-1 0,0 1 0,0 0 0,0 0 0,0-1 0,0 1 0,0 0 0,0-1 0,0 1 0,0 0 0,0 0 0,0 0 0,0 0 0,0-1 0,0 8 0,0 0 0,0 1 0,0-3 0,0-1 0,0-1 0,0-2 0,0 0 0,0-2 0,0 1 0,0 0 0,0-1 0,0 1 0,0-1 0,0 1 0,0-1 0,0 1 0,0 7 0,0 0 0,0 0 0,0-1 0,0-2 0,0-1 0,0-2 0,0 0 0,0-1 0,0-1 0,0 1 0,0-1 0,0 0 0,0 1 0,0 0 0,0-1 0,0 1 0,0 0 0,0 0 0,0 0 0,0-1 0,0 1 0,0-7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1:32.057"/>
    </inkml:context>
    <inkml:brush xml:id="br0">
      <inkml:brushProperty name="width" value="0.1" units="cm"/>
      <inkml:brushProperty name="height" value="0.1" units="cm"/>
      <inkml:brushProperty name="color" value="#0B868D"/>
      <inkml:brushProperty name="inkEffects" value="ocean"/>
      <inkml:brushProperty name="anchorX" value="-2056.93042"/>
      <inkml:brushProperty name="anchorY" value="-1407.59827"/>
      <inkml:brushProperty name="scaleFactor" value="0.5"/>
    </inkml:brush>
  </inkml:definitions>
  <inkml:trace contextRef="#ctx0" brushRef="#br0">1220 4583 24575,'0'0'0,"-6"-12"0,-2-19 0,0-12 0,3-20 0,0-2 0,3-5 0,0-1 0,1-2 0,1 7 0,1 8 0,-1 7 0,0 7 0,0 4 0,1 3 0,-1-5 0,0 0 0,0 0 0,0 2 0,0 1 0,0 1 0,0 1 0,0-6 0,0 0 0,0 0 0,0 1 0,0 2 0,0 2 0,0 1 0,0 0 0,0 1 0,0 1 0,0 0 0,0-1 0,0 1 0,0-8 0,0 0 0,0 0 0,0 1 0,0 2 0,0 1 0,0-5 0,0 0 0,0 1 0,0 1 0,0 3 0,0 0 0,0 2 0,0 1 0,0 0 0,0 1 0,-7 6 0,-1 1 0,1 0 0,-7 6 0,3-2 0,-7-2 0,-4-2 0,3-3 0,-5-2 0,-2 6 0,-3-1 0,4-1 0,-1 6 0,-2 6 0,5-2 0,-1 5 0,4-4 0,-1 4 0,-3 3 0,4-4 0,-3 3 0,5-5 0,-3 2 0,-3 4 0,3-4 0,-9 2 0,4-4 0,-2 3 0,-2 2 0,5-4 0,-1-4 0,-1 3 0,-2 2 0,-3-2 0,-1 3 0,5-4 0,0 3 0,0 3 0,5-4 0,-2-3 0,-1 1 0,5-3 0,-3 3 0,-2-3 0,5-3 0,-3 3 0,6-2 0,-4 4 0,6-3 0,-4 5 0,4-10 0,3-3 0,5-5 0,3-1 0,3-1 0,1-1 0,1 1 0,8 7 0,7 8 0,7 7 0,7 7 0,3 4 0,3 4 0,2 1 0,-7 7 0,0 1 0,0 0 0,-7 5 0,2-1 0,-6 4 0,2-2 0,2-2 0,-3 3 0,3-3 0,2 4 0,3-2 0,4 4 0,-6 4 0,1-3 0,2-4 0,1-4 0,-5 2 0,-6-10 0,-20-6 0,1 2 0,1 0 0,-1 0 0,1 0 0,-1-1 0,0 1 0,1 0 0,-1 0 0,0-1 0,1 1 0,-1 0 0,0-1 0,0 1 0,1 0 0,-1-1 0,0 1 0,0 0 0,1-1 0,-1 1 0,0-1 0,0 1 0,0-1 0,0 1 0,0 0 0,0-1 0,0 1 0,1-1 0,-1 1 0,0-1 0,0 1 0,-1-1 0,2-22 0,-19-16 0,-9-12 0,-7-10 0,-3 1 0,5 4 0,-1 4 0,2 6 0,6 4 0,6 4 0,7 1 0,6 2 0,-5 7 0,3 1 0,1-1 0,2-1 0,2-2 0,2-2 0,0-1 0,1-1 0,0-1 0,0 0 0,1 0 0,-1 0 0,0 0 0,8 0 0,6 7 0,8 8 0,6 7 0,11 6 0,4 12 0,1 9 0,-8 10 0,-2 6 0,-9 5 0,0 2 0,-7 2 0,-5-1 0,2 1 0,-3-1 0,-3 0 0,4-8 0,-2 0 0,-2-1 0,5 2 0,-3 1 0,-1 2 0,-3 2 0,4-7 0,-1 0 0,-1 1 0,-3 1 0,-2-13 0,-4-19 0,0 2 0,0 0 0,1 0 0,-1 0 0,0 0 0,0 0 0,0 0 0,0 0 0,0 0 0,0 0 0,0 0 0,0 0 0,0 0 0,0 0 0,0 0 0,0 0 0,0 0 0,0 0 0,0-1 0,0 1 0,0 0 0,0 0 0,1 0 0,-1 0 0,0 0 0,0 0 0,0 0 0,0 0 0,0 0 0,0 0 0,0 0 0,0 0 0,0 0 0,0 0 0,0 0 0,0 0 0,1 0 0,0-16 0,-1-19 0,0-7 0,-1-11 0,1-7 0,0 1 0,-1-4 0,1 6 0,0 4 0,0 6 0,0 5 0,0 3 0,7 2 0,0 2 0,0 0 0,-1 0 0,-1 0 0,5 0 0,6 7 0,-1 0 0,5 7 0,5-1 0,4-3 0,3 6 0,2-4 0,1 5 0,1 4 0,1 5 0,0 4 0,-1 3 0,1 1 0,-1 1 0,-7 8 0,-8 7 0,-7 8 0,-6 5 0,-4 5 0,-3 2 0,-2 9 0,-1 0 0,1 1 0,0-2 0,0-2 0,0-2 0,1 6 0,0-1 0,-1-1 0,1-1 0,1-3 0,-1-1 0,0-1 0,0-1 0,0 0 0,0 0 0,0-1 0,0-13 0,0-16 0,0-21 0,0-20 0,0-8 0,7-5 0,7 0 0,0 3 0,7 9 0,-3 3 0,3 2 0,-3 0 0,3 7 0,3 5 0,3 7 0,4 6 0,-5-5 0,2 3 0,0 2 0,3 1 0,-6 9 0,1 2 0,-6 7 0,2 8 0,3 12 0,-5 6 0,-5 2 0,-4 1 0,-4-1 0,-4-1 0,-9-1 0,-2-2 0,0 0 0,-6-8 0,1-1 0,-4-7 0,1 1 0,-3-5 0,2 2 0,-3-3 0,4 2 0,-4-2 0,3 3 0,-3-3 0,4 3 0,11-3 0,11-4 0,10-3 0,9-4 0,7-9 0,3-10 0,2 0 0,1 0 0,0 3 0,-1 3 0,-7-4 0,-1 2 0,0 2 0,1 2 0,2 2 0,1 1 0,1 2 0,-6 8 0,-7 8 0,-7 7 0,-6 7 0,-4 3 0,-10 4 0,-9 0 0,-8-6 0,1 0 0,-4-7 0,-3-7 0,5 2 0,-2-6 0,6 5 0,-2-3 0,-2-3 0,-4-4 0,-2 5 0,-3-2 0,5 5 0,0-1 0,0-3 0,5 4 0,5 5 0,-1 4 0,5 5 0,-3-4 0,-5 10 0,4 1 0,-5-5 0,5 0 0,4 0 0,4 1 0,4 0 0,3 2 0,2 1 0,2 0 0,-1 1 0,1 0 0,7-7 0,0-1 0,0 1 0,6 1 0,-2 1 0,-2 2 0,-3 2 0,-2 0 0,5-7 0,-1 1 0,-1 7 0,-2 1 0,-2 2 0,-2 0 0,-1 0 0,-1-1 0,0-1 0,0 0 0,-1-1 0,1 7 0,0 7 0,0 1 0,-8 4 0,1-1 0,-1-4 0,2-4 0,2-3 0,1-4 0,1-2 0,2-1 0,0-1 0,0 0 0,-7-7 0,0 0 0,0-1 0,2 3 0,0 1 0,3 2 0,0 1 0,2 2 0,0 0 0,0 0 0,0 0 0,0 0 0,1 0 0,-1 0 0,0 0 0,0-1 0,0 1 0,0 0 0,0 0 0,0 0 0,0-1 0,0 1 0,0 0 0,0 0 0,0 0 0,0-1 0,0 1 0,0 0 0,0-1 0,0 1 0,0 0 0,0 0 0,0 0 0,0 0 0,0-1 0,0 1 0,0 0 0,0 0 0,0-1 0,0 1 0,0 0 0,0 0 0,0-1 0,0-6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1:55.122"/>
    </inkml:context>
    <inkml:brush xml:id="br0">
      <inkml:brushProperty name="width" value="0.1" units="cm"/>
      <inkml:brushProperty name="height" value="0.1" units="cm"/>
      <inkml:brushProperty name="color" value="#BB5B18"/>
      <inkml:brushProperty name="inkEffects" value="bronze"/>
      <inkml:brushProperty name="anchorX" value="-5670.51172"/>
      <inkml:brushProperty name="anchorY" value="-1936.0188"/>
      <inkml:brushProperty name="scaleFactor" value="0.5"/>
    </inkml:brush>
  </inkml:definitions>
  <inkml:trace contextRef="#ctx0" brushRef="#br0">1109 5283 24575,'0'0'0,"0"-7"0,0-15 0,0-15 0,0-13 0,0-10 0,0-7 0,0-4 0,0 4 0,0 7 0,0 8 0,0 6 0,0-2 0,0-4 0,0-6 0,0 3 0,0-4 0,0-3 0,0 4 0,0 5 0,0 4 0,0 6 0,0 4 0,0 2 0,0 1 0,7-6 0,0 0 0,1 0 0,-2 1 0,-2-13 0,-1 1 0,-2 1 0,0-4 0,-1-3 0,0-4 0,-1-3 0,1-3 0,0-2 0,-1 7 0,1-1 0,0 7 0,0-1 0,0 6 0,0 4 0,0 5 0,0-3 0,0 1 0,0 3 0,0 2 0,0 2 0,0 1 0,-7 9 0,0 0 0,-7 8 0,-7 6 0,2-1 0,-4 4 0,-3 3 0,-4 2 0,5-3 0,-2 1 0,-1-6 0,-2 2 0,5-5 0,-1 2 0,5-4 0,-1 4 0,-2 3 0,4-3 0,-3 3 0,-2-4 0,3-5 0,-1 3 0,-3-3 0,-3 3 0,5-2 0,-2 3 0,-2 5 0,6-3 0,-3 3 0,-1 4 0,4-5 0,6-5 0,-3 2 0,-2 3 0,3-3 0,-4 3 0,-3 2 0,4-2 0,-2 2 0,4-5 0,-3 2 0,5-3 0,-3 2 0,4-4 0,-3 4 0,-4 3 0,3-3 0,-3 3 0,4-4 0,5-4 0,-3 2 0,4-3 0,3-4 0,3-3 0,3-3 0,9 5 0,2 0 0,7 5 0,7 7 0,6 4 0,5 6 0,2 2 0,2 3 0,0 1 0,1 0 0,0 0 0,0 0 0,-1-1 0,1 8 0,-8 7 0,-1-1 0,1 0 0,-7 3 0,2-2 0,2-4 0,-5 4 0,2-2 0,-4 4 0,-5 5 0,2-3 0,4-3 0,-3 2 0,4-4 0,-4 4 0,4-3 0,-4-3 0,-17-14 0,1 2 0,-1 0 0,1 0 0,-1 0 0,1 0 0,-1 0 0,1 0 0,0 0 0,-1 0 0,1 0 0,-1 0 0,1 0 0,-1 0 0,1 0 0,-1-1 0,1 1 0,-1 0 0,1 0 0,-1-1 0,1 1 0,-1 0 0,1-1 0,-1 1 0,1-1 0,8-16 0,-4-16 0,-2-8 0,-2-3 0,-1 0 0,-1 1 0,0 2 0,1 1 0,-1 2 0,1 2 0,-1 0 0,1 0 0,-7-6 0,-1-1 0,1 0 0,1 2 0,1 1 0,3 1 0,-7 2 0,1 0 0,1 1 0,1-6 0,2-1 0,2 0 0,1 2 0,0 1 0,1 1 0,0 2 0,1 1 0,-1-7 0,0 0 0,1 0 0,-1 2 0,7 1 0,0 1 0,7 2 0,0 1 0,-2 0 0,4 7 0,-3 1 0,5 7 0,-3-1 0,4 5 0,-3-2 0,-4-4 0,5 4 0,-5-3 0,6 3 0,-4 13 0,5 11 0,-3 11 0,-4 9 0,-3 6 0,-3 5 0,-4 1 0,0 1 0,-2 0 0,-1 0 0,0-1 0,1 0 0,6-1 0,1 0 0,0 0 0,-1-1 0,-2 1 0,-1 0 0,-2-1 0,0 1 0,-1 0 0,0 0 0,-1-1 0,1 1 0,7 0 0,0 0 0,1-1 0,-2 1 0,-2 0 0,-1 0 0,-1-15 0,-2-14 0,0-22 0,0-19 0,7-10 0,0-3 0,7-8 0,6-5 0,-1 2 0,-3 4 0,-4 5 0,3 5 0,-4 4 0,-1 2 0,-4 3 0,-2 0 0,-2 0 0,-2 0 0,0 0 0,0 0 0,7-1 0,0 1 0,0-1 0,-1 0 0,5 0 0,-1 0 0,-1 1 0,-3-1 0,-1 0 0,4 0 0,0 1 0,-1-1 0,-2 0 0,5 7 0,6 8 0,6 14 0,-2 14 0,-4 18 0,-4 10 0,-5 5 0,-3 3 0,4-1 0,-1-1 0,-1-2 0,-2 0 0,-1 5 0,-2 0 0,-1-1 0,-1-1 0,0-2 0,0-2 0,-1-1 0,1-1 0,0 0 0,0-1 0,-1 1 0,1-1 0,0 1 0,0-1 0,0 1 0,0 0 0,0 0 0,0-1 0,0 1 0,0 0 0,0 0 0,0-1 0,0 1 0,0 0 0,0 0 0,0-15 0,0-14 0,0-22 0,0-19 0,0-17 0,0-4 0,0 0 0,0 4 0,0-4 0,0 4 0,0 4 0,0 4 0,0 2 0,7 10 0,1 2 0,-1 1 0,6 6 0,-1-1 0,5 5 0,-2-2 0,4 4 0,5 3 0,3 5 0,4 3 0,-5-4 0,2 1 0,1 1 0,1 9 0,-4 9 0,-7 8 0,-6 8 0,-6 5 0,-3 3 0,-3 2 0,-1 8 0,-1 0 0,-1-1 0,1-1 0,0-2 0,1-2 0,-8-9 0,1-1 0,0 0 0,1 0 0,2 2 0,-6 2 0,1 1 0,1 1 0,1 0 0,3 1 0,2 0 0,0 0 0,2-14 0,0-15 0,0-14 0,1-13 0,-1-9 0,0-5 0,1-4 0,-1 0 0,0-8 0,0 0 0,0 1 0,0 2 0,0 3 0,7 8 0,1 2 0,6 8 0,7 7 0,5 5 0,-3-2 0,4 3 0,1 2 0,3 3 0,1 1 0,2 1 0,-6 9 0,1 0 0,-1 8 0,-5 5 0,-5 7 0,-7 4 0,-4 3 0,-4 2 0,-2 0 0,-2 1 0,-7-7 0,0-1 0,-1 1 0,3 0 0,1 1 0,-5-5 0,0 1 0,2 1 0,2 2 0,-5 1 0,1 3 0,2 0 0,1 2 0,3-1 0,-5-6 0,0 0 0,1 0 0,-5 1 0,2 1 0,1 3 0,-4-7 0,2 1 0,-5-7 0,3 1 0,-5-4 0,-5-5 0,4 2 0,-3-3 0,4 5 0,4 4 0,-2-3 0,4 4 0,-4-3 0,-5-5 0,3 3 0,4 3 0,4 5 0,4 4 0,-4 3 0,2 2 0,2 2 0,1 0 0,3 1 0,1 0 0,1-1 0,1 1 0,0-1 0,1-1 0,-1 1 0,0 0 0,1 0 0,-1-1 0,0 1 0,0 0 0,0 0 0,0 7 0,0 0 0,0 0 0,0-1 0,0-2 0,0-2 0,-7 0 0,-1-2 0,1 0 0,1 7 0,1 0 0,-5-8 0,1 0 0,-5-3 0,0 0 0,3 1 0,3 1 0,2 0 0,3 1 0,2 0 0,0 1 0,2 0 0,-1 7 0,-6 1 0,-1-1 0,0-2 0,1 0 0,1-3 0,3-1 0,-7 0 0,1-1 0,1-1 0,1 1 0,2-1 0,2 1 0,0 0 0,2-1 0,0 1 0,0 0 0,1-1 0,-1 1 0,0 0 0,7 0 0,8-1 0,0 1 0,-2 0 0,-2 0 0,-4 0 0,-3-1 0,-2 1 0,-1 0 0,-1-1 0,-1 1 0,1 0 0,-1 0 0,1 0 0,-1-1 0,1 1 0,0 0 0,0 0 0,0 0 0,0-1 0,0 1 0,7 0 0,0-8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2:27.345"/>
    </inkml:context>
    <inkml:brush xml:id="br0">
      <inkml:brushProperty name="width" value="0.1" units="cm"/>
      <inkml:brushProperty name="height" value="0.1" units="cm"/>
      <inkml:brushProperty name="color" value="#CC912C"/>
      <inkml:brushProperty name="inkEffects" value="gold"/>
      <inkml:brushProperty name="anchorX" value="-9298.31348"/>
      <inkml:brushProperty name="anchorY" value="-4179.50586"/>
      <inkml:brushProperty name="scaleFactor" value="0.5"/>
    </inkml:brush>
  </inkml:definitions>
  <inkml:trace contextRef="#ctx0" brushRef="#br0">1254 6110 24575,'0'0'0,"6"0"0,2-7 0,-1-14 0,-1-8 0,-2-13 0,-1-11 0,-1-15 0,-2-7 0,0-10 0,0-9 0,0 2 0,0 2 0,-1-2 0,1 4 0,0 4 0,0 11 0,0 3 0,0 4 0,0 6 0,0 8 0,0 6 0,0 5 0,0 3 0,0 2 0,0 1 0,0 1 0,0-1 0,0 0 0,0 0 0,0 0 0,0-1 0,0 0 0,0 1 0,0-1 0,-7 0 0,0 0 0,-1-7 0,3 0 0,-7-7 0,2-6 0,1-6 0,2 3 0,2 4 0,-4-2 0,0 5 0,2 4 0,-6-3 0,1 3 0,3 3 0,1 3 0,-3 9 0,1 3 0,1 1 0,-4-1 0,1-1 0,2-1 0,-4 5 0,-5 7 0,2-1 0,-5 6 0,4-3 0,-3 3 0,-10-3 0,3-4 0,-3 2 0,-1 5 0,-1-3 0,-2 3 0,0 4 0,7-4 0,-1 3 0,0 3 0,6-4 0,-1 1 0,-1 3 0,-4-5 0,-1 2 0,-3 2 0,5-4 0,0 2 0,0-5 0,-3-4 0,-1 2 0,6-4 0,-1-3 0,6-3 0,-2-3 0,-1 5 0,4-1 0,4-1 0,-2-1 0,4-2 0,4-1 0,-5 5 0,4 0 0,2 0 0,2-2 0,3-2 0,-5-2 0,1 0 0,1-2 0,1 1 0,-5-1 0,1-1 0,2 1 0,1 0 0,3 1 0,1-1 0,2 0 0,-6 7 0,0 1 0,0-1 0,2 0 0,1-3 0,1-1 0,2-1 0,0-1 0,1-1 0,1 0 0,-1 0 0,0 0 0,0-7 0,1 0 0,-1-1 0,0 2 0,0 2 0,0 1 0,7-5 0,0 0 0,0 1 0,-1 2 0,-2 1 0,-1 2 0,6 8 0,-1 1 0,0 0 0,-2 0 0,5-2 0,-2-2 0,7 6 0,5 7 0,5 6 0,4 13 0,-29 3 0,2-1 0,-1 0 0,1 0 0,-1 0 0,0 0 0,1 1 0,-1-1 0,0 1 0,0 0 0,2 2 0,17 24 0,-6 8 0,-6 3 0,-4 2 0,-4-1 0,-1 0 0,-1-1 0,0-2 0,0 0 0,0-1 0,0-1 0,1 8 0,0 0 0,7 7 0,0-1 0,0-1 0,-1-4 0,6-2 0,-2-3 0,6-9 0,-2-1 0,5-1 0,-3 1 0,-3 2 0,3-5 0,-3-14 0,-2-14 0,-4-12 0,-3-10 0,-2-7 0,-1-5 0,-1-1 0,-1-2 0,1 1 0,-1 0 0,1 1 0,0 0 0,-1 1 0,1 0 0,0 0 0,0 0 0,0 1 0,0-1 0,0 0 0,0 1 0,0-1 0,0 0 0,0 1 0,0-1 0,0 0 0,8-7 0,-1 0 0,1-1 0,-2 3 0,-2 1 0,6 1 0,-1-5 0,-1 0 0,-2 1 0,5 8 0,-1 3 0,-1 1 0,4 0 0,-1-1 0,4 6 0,-1-1 0,4 0 0,-3-2 0,4 5 0,3-2 0,-2-1 0,2 5 0,3 5 0,-4-2 0,2 5 0,3 3 0,2-3 0,2 3 0,-4 9 0,-7 10 0,1 10 0,-5 7 0,-5 7 0,-4 3 0,-3 9 0,-2 1 0,-2 0 0,-1-2 0,1-1 0,-1-3 0,0-1 0,1-2 0,-1 0 0,1 0 0,0-1 0,0 0 0,0 1 0,0-1 0,0 1 0,0 0 0,0-1 0,0 1 0,0 0 0,7 0 0,0 0 0,1 0 0,5 6 0,-1 2 0,-2-1 0,-3-2 0,5-1 0,-1-1 0,-3 6 0,-2-2 0,6 1 0,-2-3 0,5-8 0,-1-2 0,-10-16 0,-3-21 0,-10-21 0,-8-25 0,-8-13 0,1-10 0,5-4 0,4 0 0,6 8 0,3 8 0,4 10 0,2 0 0,0 5 0,1 4 0,0 3 0,0 3 0,7 8 0,0 2 0,0 0 0,-2-1 0,-2-2 0,6-1 0,-1-2 0,-1-1 0,5-8 0,6-7 0,-2-1 0,-3-5 0,4 9 0,-3 4 0,-4-3 0,4 2 0,-3 2 0,5 1 0,-3 2 0,-2-5 0,3 0 0,5 8 0,-2 2 0,-4 1 0,4 1 0,3 14 0,-21 19 0,1-1 0,-1 0 0,1-1 0,0 1 0,0 0 0,-1 0 0,1 0 0,0-1 0,0 1 0,0 0 0,0 0 0,-1 0 0,1 1 0,0-1 0,0 0 0,0 0 0,-1 0 0,1 1 0,0-1 0,0 0 0,0 1 0,0 0 0,21 15 0,-4 13 0,-4 6 0,-4 10 0,-5 3 0,-2 6 0,5 6 0,-1-3 0,0-3 0,-2-5 0,-2-6 0,-1 5 0,-1-3 0,0-2 0,-1-2 0,-1-2 0,1-1 0,0-2 0,0 0 0,-1 0 0,1-1 0,0 0 0,0 1 0,0 6 0,0 1 0,0 15 0,0-2 0,0 6 0,0-4 0,0 3 0,0-6 0,0 3 0,0-5 0,0-4 0,8-5 0,-1-3 0,1-3 0,-2 6 0,5-1 0,-1-22 0,-10-21 0,0 0 0,0 0 0,0 1 0,1-1 0,-1 0 0,0 0 0,0 1 0,0-1 0,0 0 0,1 0 0,-1 1 0,0-1 0,0 0 0,1 0 0,-1 0 0,0 1 0,0-1 0,1 0 0,-1 0 0,0 0 0,1 0 0,-1 0 0,0 0 0,0 0 0,1 1 0,-1-1 0,0 0 0,1 0 0,-1 0 0,0 0 0,1 0 0,-1 0 0,0-1 0,0 1 0,1 0 0,6-11 0,-3-20 0,-1-9 0,-2-4 0,-1 0 0,0-7 0,-1-6 0,1-4 0,0 2 0,-1 4 0,1 6 0,0 4 0,0 5 0,0 2 0,0-5 0,7 1 0,1 0 0,6 1 0,7 9 0,-2 1 0,4 2 0,-3-1 0,2 5 0,-4 0 0,3 5 0,2-1 0,5 4 0,2 5 0,3 4 0,1 10 0,-32 0 0,1-1 0,0 1 0,0-1 0,0 0 0,-1 1 0,1 0 0,0 0 0,-1 0 0,3 2 0,17 32 0,-8 7 0,-5 10 0,-5 1 0,-3-3 0,6-2 0,-1-5 0,0-3 0,-1-3 0,-2-2 0,0 0 0,-2-1 0,-1 0 0,0 0 0,0 0 0,0 1 0,0-1 0,-1 1 0,1 0 0,-7-1 0,-1 1 0,1 0 0,-6 0 0,-6 0 0,1 0 0,3-1 0,4 1 0,4 0 0,3-1 0,2 1 0,1 0 0,2 0 0,-1 0 0,1 0 0,0-1 0,7-6 0,6-1 0,9 1 0,5-6 0,4-7 0,3-4 0,2-6 0,0-3 0,0-2 0,0-2 0,-7-7 0,-1-1 0,-7-6 0,0 1 0,2 2 0,3-5 0,3-3 0,-5-5 0,1 2 0,-5-2 0,2 5 0,2 4 0,-5-1 0,3 3 0,3 4 0,2 3 0,3 3 0,-4-5 0,0 1 0,1 1 0,2 2 0,2 1 0,2 2 0,0 0 0,-5 9 0,-8 8 0,0 0 0,-5 6 0,-5 4 0,-3 5 0,2-5 0,-1 2 0,-1 1 0,-3 3 0,-2 1 0,-8 2 0,-1 0 0,-1 2 0,-7-7 0,2 0 0,-5-8 0,-6-5 0,3 1 0,-3-4 0,-4-4 0,-2 5 0,-3-4 0,5 7 0,0-4 0,-2-1 0,-1-4 0,-2-3 0,-2-2 0,0-1 0,-2 5 0,0 0 0,0-1 0,-7-1 0,-1-1 0,1-1 0,1-2 0,2-1 0,1 0 0,2 0 0,1 0 0,7 7 0,8 7 0,7 8 0,6 5 0,5 6 0,-5-6 0,2 2 0,0 1 0,-5-6 0,0 2 0,-5-7 0,-6-4 0,3 1 0,-4-3 0,3 4 0,6 4 0,-3-3 0,3 4 0,-3-3 0,-5-5 0,4 3 0,2 3 0,5 5 0,4 4 0,11-4 0,1 1 0,3 3 0,-2 1 0,6-5 0,0 2 0,-3 0 0,-2 3 0,-2 2 0,-2 1 0,-2 2 0,7-7 0,-1 1 0,0-1 0,-2 3 0,-1 0 0,-2 2 0,0 2 0,-2 0 0,0 1 0,0 0 0,0 0 0,-1 7 0,1 1 0,0 6 0,0-1 0,0-1 0,0-4 0,0-2 0,0-3 0,0-1 0,0-2 0,0 7 0,0-1 0,0 1 0,0-2 0,0-1 0,0-2 0,0-1 0,0-1 0,0 0 0,0 0 0,0-1 0,0 1 0,0-1 0,0 1 0,0 0 0,0-1 0,0 1 0,0 0 0,0 0 0,0-1 0,0 1 0,0 0 0,0 0 0,0 0 0,0-1 0,0 1 0,0 0 0,0 0 0,0-1 0,0 1 0,0 0 0,0 0 0,0-1 0,0 1 0,0 0 0,0 0 0,0 0 0,0 0 0,0-1 0,0 1 0,0 0 0,0-1 0,0 1 0,0 0 0,0 0 0,0 0 0,0-1 0,0 1 0,0 0 0,0 0 0,0-1 0,0 1 0,0 0 0,0-8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0:32:43.322"/>
    </inkml:context>
    <inkml:brush xml:id="br0">
      <inkml:brushProperty name="width" value="0.1" units="cm"/>
      <inkml:brushProperty name="height" value="0.1" units="cm"/>
      <inkml:brushProperty name="color" value="#DA0C07"/>
      <inkml:brushProperty name="inkEffects" value="lava"/>
      <inkml:brushProperty name="anchorX" value="-11140.25879"/>
      <inkml:brushProperty name="anchorY" value="-5480.6748"/>
      <inkml:brushProperty name="scaleFactor" value="0.5"/>
    </inkml:brush>
  </inkml:definitions>
  <inkml:trace contextRef="#ctx0" brushRef="#br0">1576 5887 24575,'0'0'0,"0"6"0,0 10 0,0-9 0,0-8 0,0-18 0,-7-16 0,-7-22 0,-1-18 0,2-1 0,2-2 0,-3-6 0,-5 0 0,2 2 0,-4-4 0,4 9 0,3 3 0,-3 9 0,-3-5 0,2 7 0,3 7 0,5-1 0,-4 12 0,3 5 0,3-3 0,-6 2 0,3 1 0,2-7 0,-5 2 0,2-7 0,2 2 0,3 3 0,3 2 0,1 4 0,2-5 0,1 1 0,0-5 0,1-6 0,-1-6 0,1-4 0,-1 4 0,0-8 0,0-2 0,0-2 0,7 7 0,1 7 0,-1 2 0,0 5 0,-3-1 0,-1-4 0,-2 4 0,0-4 0,-1 5 0,0 3 0,0 5 0,-1 3 0,1 4 0,0 1 0,-8 9 0,1 0 0,-8 8 0,2-2 0,-6 6 0,-4 4 0,2-3 0,-3-4 0,-2 3 0,3-5 0,-1-4 0,-2 4 0,-3-3 0,-3 5 0,6-3 0,-2 5 0,0-3 0,-2 3 0,5-2 0,-1 3 0,-1 4 0,-3-4 0,-2 4 0,-1-5 0,-1 3 0,-2-5 0,0 3 0,7-3 0,1 3 0,-1 3 0,-1-3 0,-2 3 0,-1-4 0,-2 2 0,0-3 0,7-5 0,-1 3 0,0-3 0,-1-3 0,6-3 0,-2 4 0,6-1 0,-1-2 0,4-2 0,-3 6 0,4-3 0,4 0 0,-4 5 0,4-3 0,3-1 0,2-2 0,3-4 0,2-1 0,8-1 0,9 5 0,7 0 0,6 7 0,5 6 0,2 6 0,2 5 0,0 3 0,1 1 0,-1 9 0,-1 1 0,-6 7 0,-2-2 0,-6 6 0,0-4 0,2-2 0,-4 3 0,3-4 0,-5 5 0,2-4 0,4-2 0,-4 3 0,3-2 0,-4 4 0,2-2 0,-4-11 0,-5-10 0,-10-11 0,-4-22 0,-3-7 0,-7-4 0,0-6 0,1 2 0,-4 11 0,2 4 0,2 3 0,3 3 0,-4 0 0,2-1 0,2 1 0,2-2 0,2 0 0,1 0 0,3-1 0,-1 1 0,2-1 0,-1 0 0,1 0 0,-1 0 0,0 0 0,0 1 0,7 6 0,1 0 0,-1 1 0,-1-2 0,-2-1 0,6 5 0,-1-1 0,-1-1 0,-2-1 0,-1-3 0,4 6 0,0-1 0,-2-1 0,-1-2 0,-2-2 0,5 5 0,0 0 0,-2-1 0,-1-2 0,5 6 0,6 5 0,6 6 0,6 13 0,-4 11 0,2 2 0,-5 8 0,1-2 0,-4 4 0,-6 2 0,-4 5 0,3 9 0,-2 2 0,-2 2 0,-2-1 0,-3-1 0,-1-2 0,-1-1 0,-1-2 0,0 0 0,-1 7 0,1 0 0,-1 0 0,1-1 0,0-2 0,0-2 0,0-1 0,7-7 0,0 5 0,0 1 0,6-7 0,-1 1 0,-1 7 0,3 1 0,-2-27 0,-11-11 0,-1 0 0,1 0 0,-1-1 0,1 1 0,-1 0 0,1 0 0,-1 0 0,1-1 0,-1 1 0,0 0 0,1 0 0,-1-1 0,1 1 0,-1 0 0,0-1 0,1 1 0,-1 0 0,0-1 0,1 1 0,-1-1 0,0 1 0,0-1 0,1 1 0,-1-1 0,0 1 0,0-1 0,0 1 0,0-1 0,1 0 0,-1-33 0,-3-17 0,-1-6 0,-1-7 0,0-3 0,2 3 0,-6 7 0,0 6 0,1 6 0,2 5 0,2-5 0,-6 2 0,2 2 0,0 0 0,2 2 0,2 1 0,2 2 0,1 0 0,0 0 0,1 0 0,1 1 0,-1-1 0,0 1 0,1-1 0,6 8 0,7 0 0,8-1 0,6-1 0,-3-1 0,2-2 0,2 6 0,2-1 0,2-1 0,2 6 0,0 6 0,-6-1 0,-1 4 0,-6 10 0,1 5 0,-6 9 0,3 16 0,-4 8 0,-4 4 0,-4 3 0,3 6 0,-1 1 0,-2-2 0,-2-2 0,-3-3 0,-1 5 0,-1-1 0,-1-1 0,7 5 0,0 5 0,0-1 0,-1 4 0,-2-3 0,-1-4 0,5-4 0,0-4 0,0-4 0,-3-1 0,-1-1 0,-1-1 0,-2 0 0,-1 0 0,0 0 0,0 0 0,0 1 0,-1 0 0,8-1 0,0 1 0,0 0 0,-1 0 0,-2 0 0,6-7 0,-1-1 0,0 1 0,-3-14 0,-6-17 0,0 3 0,0-1 0,0 0 0,0 0 0,0 0 0,0 0 0,0 0 0,1 0 0,-1 0 0,0 0 0,0 0 0,0 0 0,0 0 0,0 0 0,0 0 0,0 0 0,1 0 0,-1 0 0,0 0 0,0 0 0,0 0 0,0 0 0,0 0 0,0 0 0,0 0 0,1 0 0,-1 0 0,0 0 0,0 0 0,0 0 0,0 0 0,0 0 0,0 0 0,0 0 0,1 0 0,-1 0 0,0 0 0,0 0 0,0 0 0,0-1 0,0 1 0,0 0 0,0 0 0,0 0 0,0 0 0,0 0 0,0 0 0,0 0 0,0 0 0,0-1 0,0 1 0,0 0 0,1 0 0,-1 0 0,0 0 0,0 0 0,0 0 0,0-1 0,-1 1 0,1 0 0,0 0 0,0 0 0,0 0 0,0 0 0,0 0 0,0 0 0,0-1 0,0 1 0,-5-39 0,-8-20 0,-1-19 0,0-1 0,4 5 0,2 2 0,3 10 0,3 8 0,1 6 0,1 7 0,1 3 0,-1 2 0,1 2 0,-1-1 0,1 1 0,6 7 0,7-1 0,1 0 0,6 6 0,3 5 0,5 6 0,-4-3 0,2 4 0,2 2 0,1 3 0,-4-6 0,0 2 0,2 1 0,-6 9 0,2 10 0,-5 8 0,-5 8 0,-4 5 0,-5 3 0,-3 9 0,-1 1 0,-2 0 0,0 6 0,0-3 0,0-1 0,1-4 0,-1-1 0,1-4 0,0-1 0,0-1 0,0-1 0,0 1 0,0-1 0,0 0 0,0 1 0,0-1 0,0 1 0,0 0 0,0-1 0,0 1 0,0 0 0,0-14 0,0-20 0,0-4 0,0-14 0,0-11 0,0-8 0,0-3 0,7 5 0,1 0 0,-1 1 0,-1-1 0,-2 0 0,6 6 0,-1 0 0,6 6 0,-1-1 0,-3-2 0,5 4 0,-3-2 0,4 4 0,-2-3 0,4 4 0,4 5 0,5 3 0,2 4 0,-4 10 0,-5 8 0,-7 9 0,-5 7 0,-5 4 0,-2 2 0,-3 2 0,0 1 0,0-1 0,0 1 0,0-2 0,0 1 0,1-1 0,0 0 0,0 0 0,0 0 0,0-1 0,0 1 0,0-1 0,0 1 0,0 0 0,0 0 0,0-1 0,0 1 0,0 0 0,-7 0 0,0 0 0,0-1 0,-7-6 0,-4-8 0,0 0 0,-4-6 0,-3-4 0,-5-4 0,-2-3 0,5 4 0,-1 0 0,6 6 0,-1-2 0,-1-1 0,4 4 0,-3-2 0,4 5 0,6 4 0,-4-3 0,5 4 0,2 3 0,-4-4 0,2 2 0,3 3 0,2 2 0,3 3 0,-5-6 0,0 1 0,9-5 0,2-14 0,9-12 0,0-12 0,-1-10 0,6 2 0,-3-5 0,6 6 0,-4-2 0,-2-1 0,-5-3 0,-2-2 0,4 4 0,-2 0 0,0-1 0,-3-2 0,6 5 0,5 6 0,7 6 0,-2-1 0,4 2 0,-5-3 0,3 2 0,-5-5 0,2 3 0,4 4 0,-4 9 0,-4 11 0,-5 10 0,-4 7 0,-4 7 0,-8-5 0,-3 2 0,0 0 0,-6-5 0,1 1 0,-4-7 0,1 3 0,-4-5 0,4 2 0,-4-3 0,3 3 0,-3-3 0,-3-4 0,2 4 0,-2-4 0,5 5 0,-4-2 0,-2-4 0,-3 5 0,-4-4 0,-2-2 0,5 4 0,0-2 0,6 4 0,6 6 0,6 4 0,5 4 0,2 4 0,3 1 0,1 1 0,0 1 0,7-8 0,0 0 0,0 1 0,-2 0 0,-1 1 0,-2 2 0,-2 2 0,0 0 0,-1 0 0,0 1 0,6-7 0,2 0 0,-1 0 0,-1 1 0,-2 1 0,-1 2 0,-2 2 0,0 0 0,-1 0 0,0 8 0,0 1 0,-1 6 0,1 7 0,0 5 0,0-3 0,0-4 0,0-5 0,0-5 0,0-5 0,0 5 0,0-2 0,0 0 0,0 5 0,0-2 0,0-1 0,0-2 0,0-3 0,0-1 0,0-2 0,0-1 0,0-1 0,0 1 0,0-1 0,0 0 0,0 1 0,7 0 0,0 6 0,0 1 0,-1 0 0,6-1 0,5-2 0,-1-1 0,-2-2 0,-3 0 0,-4-1 0,-3-1 0,5-6 0,-1-1 0,-1 0 0,-2 1 0,6 3 0,-2 0 0,0 3 0,-3 0 0,5 0 0,6-6 0,-1 0 0,-2 0 0,-4 1 0,4 2 0,-3 1 0,-2 8 0,-3 2 0,6 0 0,-3-1 0,0-2 0,-3-1 0,-2-1 0,-2-2 0,-1 0 0,-1 0 0,0-1 0,0 1 0,-1-1 0,8-6 0,0-1 0,0-7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1B49BC00-7F60-4C8B-9EE1-399B862E7545}" type="datetimeFigureOut">
              <a:rPr lang="sv-SE" smtClean="0"/>
              <a:t>2024-08-29</a:t>
            </a:fld>
            <a:endParaRPr lang="sv-SE"/>
          </a:p>
        </p:txBody>
      </p:sp>
      <p:sp>
        <p:nvSpPr>
          <p:cNvPr id="4" name="Platshållare för bildobjekt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D27ECF6-57A0-4E1B-B38E-5118375C3392}" type="slidenum">
              <a:rPr lang="sv-SE" smtClean="0"/>
              <a:t>‹#›</a:t>
            </a:fld>
            <a:endParaRPr lang="sv-SE"/>
          </a:p>
        </p:txBody>
      </p:sp>
    </p:spTree>
    <p:extLst>
      <p:ext uri="{BB962C8B-B14F-4D97-AF65-F5344CB8AC3E}">
        <p14:creationId xmlns:p14="http://schemas.microsoft.com/office/powerpoint/2010/main" val="231326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Hej </a:t>
            </a:r>
          </a:p>
          <a:p>
            <a:r>
              <a:rPr lang="sv-SE" dirty="0">
                <a:cs typeface="Calibri"/>
              </a:rPr>
              <a:t>Presentation av </a:t>
            </a:r>
          </a:p>
          <a:p>
            <a:r>
              <a:rPr lang="sv-SE" dirty="0">
                <a:cs typeface="Calibri"/>
              </a:rPr>
              <a:t>Erika</a:t>
            </a:r>
          </a:p>
          <a:p>
            <a:r>
              <a:rPr lang="sv-SE" dirty="0">
                <a:cs typeface="Calibri"/>
              </a:rPr>
              <a:t>Anna-Lena</a:t>
            </a:r>
          </a:p>
        </p:txBody>
      </p:sp>
      <p:sp>
        <p:nvSpPr>
          <p:cNvPr id="4" name="Platshållare för bildnummer 3"/>
          <p:cNvSpPr>
            <a:spLocks noGrp="1"/>
          </p:cNvSpPr>
          <p:nvPr>
            <p:ph type="sldNum" sz="quarter" idx="5"/>
          </p:nvPr>
        </p:nvSpPr>
        <p:spPr/>
        <p:txBody>
          <a:bodyPr/>
          <a:lstStyle/>
          <a:p>
            <a:fld id="{5D27ECF6-57A0-4E1B-B38E-5118375C3392}" type="slidenum">
              <a:rPr lang="sv-SE" smtClean="0"/>
              <a:t>1</a:t>
            </a:fld>
            <a:endParaRPr lang="sv-SE"/>
          </a:p>
        </p:txBody>
      </p:sp>
    </p:spTree>
    <p:extLst>
      <p:ext uri="{BB962C8B-B14F-4D97-AF65-F5344CB8AC3E}">
        <p14:creationId xmlns:p14="http://schemas.microsoft.com/office/powerpoint/2010/main" val="83264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Erika</a:t>
            </a:r>
            <a:r>
              <a:rPr lang="sv-SE" b="1" dirty="0"/>
              <a:t> (3 min)</a:t>
            </a:r>
          </a:p>
          <a:p>
            <a:r>
              <a:rPr lang="sv-SE" sz="1800" b="1" dirty="0">
                <a:effectLst/>
                <a:latin typeface="Calibri" panose="020F0502020204030204" pitchFamily="34" charset="0"/>
                <a:ea typeface="Yu Mincho" panose="02020400000000000000" pitchFamily="18" charset="-128"/>
                <a:cs typeface="Arial" panose="020B0604020202020204" pitchFamily="34" charset="0"/>
              </a:rPr>
              <a:t>Jag</a:t>
            </a:r>
            <a:r>
              <a:rPr lang="sv-SE" sz="1800" dirty="0">
                <a:effectLst/>
                <a:latin typeface="Calibri" panose="020F0502020204030204" pitchFamily="34" charset="0"/>
                <a:ea typeface="Yu Mincho" panose="02020400000000000000" pitchFamily="18" charset="-128"/>
                <a:cs typeface="Arial" panose="020B0604020202020204" pitchFamily="34" charset="0"/>
              </a:rPr>
              <a:t> – I det första steget i metoden är tanken att deltagarna ska utgå från sig själva och sitt eget engagemang. </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10</a:t>
            </a:fld>
            <a:endParaRPr lang="sv-SE"/>
          </a:p>
        </p:txBody>
      </p:sp>
    </p:spTree>
    <p:extLst>
      <p:ext uri="{BB962C8B-B14F-4D97-AF65-F5344CB8AC3E}">
        <p14:creationId xmlns:p14="http://schemas.microsoft.com/office/powerpoint/2010/main" val="4109326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29.08.2024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rtl="0" fontAlgn="ctr">
              <a:spcBef>
                <a:spcPts val="0"/>
              </a:spcBef>
              <a:spcAft>
                <a:spcPts val="0"/>
              </a:spcAft>
            </a:pPr>
            <a:r>
              <a:rPr lang="sv-SE"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Erika börjar… A-L hänger på, E frågar A-L om ett exempel (Här </a:t>
            </a:r>
            <a:r>
              <a:rPr lang="sv-SE" sz="1400" b="1"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kl</a:t>
            </a:r>
            <a:r>
              <a:rPr lang="sv-SE" sz="1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ca 9:40.) Tänk på att spara någon minut var för reflektion.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529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ca 10:00</a:t>
            </a:r>
          </a:p>
          <a:p>
            <a:pPr marL="457200" fontAlgn="ctr">
              <a:lnSpc>
                <a:spcPct val="107000"/>
              </a:lnSpc>
              <a:spcAft>
                <a:spcPts val="800"/>
              </a:spcAft>
            </a:pPr>
            <a:r>
              <a:rPr lang="sv-SE" sz="1800" b="1" dirty="0">
                <a:effectLst/>
                <a:latin typeface="Calibri" panose="020F0502020204030204" pitchFamily="34" charset="0"/>
                <a:ea typeface="Times New Roman" panose="02020603050405020304" pitchFamily="18" charset="0"/>
                <a:cs typeface="Calibri" panose="020F0502020204030204" pitchFamily="34" charset="0"/>
              </a:rPr>
              <a:t>Erika 3min</a:t>
            </a:r>
            <a:br>
              <a:rPr lang="sv-SE" sz="1800" b="1" dirty="0">
                <a:effectLst/>
                <a:latin typeface="Calibri" panose="020F0502020204030204" pitchFamily="34" charset="0"/>
                <a:ea typeface="Times New Roman" panose="02020603050405020304" pitchFamily="18" charset="0"/>
                <a:cs typeface="Calibri" panose="020F0502020204030204" pitchFamily="34" charset="0"/>
              </a:rPr>
            </a:br>
            <a:r>
              <a:rPr lang="sv-SE" sz="1800" b="1" dirty="0">
                <a:effectLst/>
                <a:latin typeface="Calibri" panose="020F0502020204030204" pitchFamily="34" charset="0"/>
                <a:ea typeface="Times New Roman" panose="02020603050405020304" pitchFamily="18" charset="0"/>
                <a:cs typeface="Calibri" panose="020F0502020204030204" pitchFamily="34" charset="0"/>
              </a:rPr>
              <a:t>Vad är en berättelse?</a:t>
            </a: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marL="457200" fontAlgn="ctr">
              <a:lnSpc>
                <a:spcPct val="107000"/>
              </a:lnSpc>
              <a:spcAft>
                <a:spcPts val="800"/>
              </a:spcAft>
            </a:pPr>
            <a:r>
              <a:rPr lang="sv-SE" sz="1800" dirty="0">
                <a:effectLst/>
                <a:latin typeface="Calibri" panose="020F0502020204030204" pitchFamily="34" charset="0"/>
                <a:ea typeface="Times New Roman" panose="02020603050405020304" pitchFamily="18" charset="0"/>
                <a:cs typeface="Calibri" panose="020F0502020204030204" pitchFamily="34" charset="0"/>
              </a:rPr>
              <a:t>I metoden jag-vi-världen är tanken med berättelsen att den ska vara kopplad till deltagarnas engagemang. Det kan vara en berättelse om en enskild händelse eller erfarenhet från ens liv som har påverkat en, något som har varit betydelsefullt i ens liv, eller en mer övergripande tidslinje över en process man har gått igenom. </a:t>
            </a:r>
          </a:p>
          <a:p>
            <a:pPr marL="457200" fontAlgn="ctr">
              <a:lnSpc>
                <a:spcPct val="107000"/>
              </a:lnSpc>
              <a:spcAft>
                <a:spcPts val="800"/>
              </a:spcAft>
            </a:pPr>
            <a:endParaRPr lang="sv-SE"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12</a:t>
            </a:fld>
            <a:endParaRPr lang="sv-SE"/>
          </a:p>
        </p:txBody>
      </p:sp>
    </p:spTree>
    <p:extLst>
      <p:ext uri="{BB962C8B-B14F-4D97-AF65-F5344CB8AC3E}">
        <p14:creationId xmlns:p14="http://schemas.microsoft.com/office/powerpoint/2010/main" val="131791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dirty="0">
                <a:solidFill>
                  <a:schemeClr val="bg1"/>
                </a:solidFill>
              </a:rPr>
              <a:t>A-L</a:t>
            </a:r>
          </a:p>
          <a:p>
            <a:r>
              <a:rPr lang="sv-SE" sz="1400" dirty="0">
                <a:solidFill>
                  <a:schemeClr val="bg1"/>
                </a:solidFill>
              </a:rPr>
              <a:t>3 min</a:t>
            </a:r>
          </a:p>
          <a:p>
            <a:br>
              <a:rPr lang="sv-SE" sz="1400" dirty="0">
                <a:solidFill>
                  <a:schemeClr val="bg1"/>
                </a:solidFill>
              </a:rPr>
            </a:br>
            <a:r>
              <a:rPr lang="sv-SE" sz="1400" dirty="0">
                <a:solidFill>
                  <a:schemeClr val="bg1"/>
                </a:solidFill>
              </a:rPr>
              <a:t>Olika sätt att jobba med berättande </a:t>
            </a:r>
          </a:p>
          <a:p>
            <a:endParaRPr lang="sv-SE" sz="1200" dirty="0">
              <a:solidFill>
                <a:schemeClr val="bg1"/>
              </a:solidFill>
            </a:endParaRPr>
          </a:p>
          <a:p>
            <a:pPr marL="342900" indent="-342900">
              <a:buFont typeface="Arial" panose="020B0604020202020204" pitchFamily="34" charset="0"/>
              <a:buChar char="•"/>
            </a:pPr>
            <a:r>
              <a:rPr lang="sv-SE" sz="1200" dirty="0">
                <a:solidFill>
                  <a:schemeClr val="bg1"/>
                </a:solidFill>
              </a:rPr>
              <a:t>Introduktion/Berättandets byggstenar (metodbanken: Lyssna på andras berättelser, deltagarberättelser)</a:t>
            </a:r>
          </a:p>
          <a:p>
            <a:pPr marL="342900" indent="-342900">
              <a:buFont typeface="Arial" panose="020B0604020202020204" pitchFamily="34" charset="0"/>
              <a:buChar char="•"/>
            </a:pPr>
            <a:r>
              <a:rPr lang="sv-SE" sz="1200" dirty="0">
                <a:solidFill>
                  <a:schemeClr val="bg1"/>
                </a:solidFill>
              </a:rPr>
              <a:t>Den egna berättelsen (Tidslinje, samtalsövningar, intervjuer)</a:t>
            </a:r>
          </a:p>
          <a:p>
            <a:pPr marL="342900" indent="-342900">
              <a:buFont typeface="Arial" panose="020B0604020202020204" pitchFamily="34" charset="0"/>
              <a:buChar char="•"/>
            </a:pPr>
            <a:r>
              <a:rPr lang="sv-SE" sz="1200" dirty="0">
                <a:solidFill>
                  <a:schemeClr val="bg1"/>
                </a:solidFill>
              </a:rPr>
              <a:t>Bryggan mellan den egna berättelsen och engagemang (Manifest, fanzines, gemensam kartläggning)</a:t>
            </a:r>
          </a:p>
          <a:p>
            <a:endParaRPr lang="sv-SE" dirty="0">
              <a:solidFill>
                <a:schemeClr val="bg1"/>
              </a:solidFill>
            </a:endParaRPr>
          </a:p>
          <a:p>
            <a:pPr marL="0" indent="0">
              <a:buFontTx/>
              <a:buNone/>
            </a:pPr>
            <a:r>
              <a:rPr lang="sv-SE" sz="1400" dirty="0">
                <a:solidFill>
                  <a:schemeClr val="bg1"/>
                </a:solidFill>
              </a:rPr>
              <a:t>Utmaningar</a:t>
            </a:r>
          </a:p>
          <a:p>
            <a:pPr marL="0" indent="0">
              <a:buFontTx/>
              <a:buNone/>
            </a:pPr>
            <a:endParaRPr lang="sv-SE" sz="1400" dirty="0">
              <a:solidFill>
                <a:schemeClr val="bg1"/>
              </a:solidFill>
            </a:endParaRPr>
          </a:p>
          <a:p>
            <a:pPr marL="342900" indent="-342900">
              <a:buFont typeface="Arial" panose="020B0604020202020204" pitchFamily="34" charset="0"/>
              <a:buChar char="•"/>
            </a:pPr>
            <a:r>
              <a:rPr lang="sv-SE" sz="1200" dirty="0">
                <a:solidFill>
                  <a:schemeClr val="bg1"/>
                </a:solidFill>
              </a:rPr>
              <a:t>Tunga mörka berättelser – hur hantera det som pedagog? </a:t>
            </a:r>
          </a:p>
          <a:p>
            <a:pPr marL="342900" indent="-342900">
              <a:buFont typeface="Arial" panose="020B0604020202020204" pitchFamily="34" charset="0"/>
              <a:buChar char="•"/>
            </a:pPr>
            <a:r>
              <a:rPr lang="sv-SE" sz="1200" dirty="0">
                <a:solidFill>
                  <a:schemeClr val="bg1"/>
                </a:solidFill>
              </a:rPr>
              <a:t>Vilka förkunskaper om berättande finns/saknas i gruppen?</a:t>
            </a:r>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13</a:t>
            </a:fld>
            <a:endParaRPr lang="sv-SE"/>
          </a:p>
        </p:txBody>
      </p:sp>
    </p:spTree>
    <p:extLst>
      <p:ext uri="{BB962C8B-B14F-4D97-AF65-F5344CB8AC3E}">
        <p14:creationId xmlns:p14="http://schemas.microsoft.com/office/powerpoint/2010/main" val="58452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dirty="0">
                <a:solidFill>
                  <a:schemeClr val="bg1"/>
                </a:solidFill>
              </a:rPr>
              <a:t>A-L 3 min</a:t>
            </a:r>
          </a:p>
          <a:p>
            <a:br>
              <a:rPr lang="sv-SE" sz="1400" dirty="0">
                <a:solidFill>
                  <a:schemeClr val="bg1"/>
                </a:solidFill>
              </a:rPr>
            </a:br>
            <a:r>
              <a:rPr lang="sv-SE" sz="1400" dirty="0">
                <a:solidFill>
                  <a:schemeClr val="bg1"/>
                </a:solidFill>
              </a:rPr>
              <a:t>Olika sätt att jobba med berättande </a:t>
            </a:r>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14</a:t>
            </a:fld>
            <a:endParaRPr lang="sv-SE"/>
          </a:p>
        </p:txBody>
      </p:sp>
    </p:spTree>
    <p:extLst>
      <p:ext uri="{BB962C8B-B14F-4D97-AF65-F5344CB8AC3E}">
        <p14:creationId xmlns:p14="http://schemas.microsoft.com/office/powerpoint/2010/main" val="1942511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Erika </a:t>
            </a:r>
            <a:r>
              <a:rPr lang="sv-SE" b="1" dirty="0" err="1"/>
              <a:t>jämf</a:t>
            </a:r>
            <a:r>
              <a:rPr lang="sv-SE" b="1" dirty="0"/>
              <a:t> lökresan…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Tidslinjer är något som nästan alla våra skolor har arbetat med, och vi har märkt att det är ett väldigt bra sätt för deltagarna att konkretisera delar av sitt liv och koppla ihop det med engagemang. Det är också en utmärkt form av dokumentation av en berättelse som deltagarna kan återvända till. Det fungerar bra som ett sätt att komma tillbaka och ställa sig frågor om sin berättelse och sitt engagemang längs vägen. </a:t>
            </a:r>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15</a:t>
            </a:fld>
            <a:endParaRPr lang="sv-SE"/>
          </a:p>
        </p:txBody>
      </p:sp>
    </p:spTree>
    <p:extLst>
      <p:ext uri="{BB962C8B-B14F-4D97-AF65-F5344CB8AC3E}">
        <p14:creationId xmlns:p14="http://schemas.microsoft.com/office/powerpoint/2010/main" val="1203312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fontAlgn="ctr">
              <a:lnSpc>
                <a:spcPct val="107000"/>
              </a:lnSpc>
              <a:spcAft>
                <a:spcPts val="800"/>
              </a:spcAft>
              <a:buSzPts val="1000"/>
              <a:buFont typeface="Symbol" panose="05050102010706020507" pitchFamily="18" charset="2"/>
              <a:buNone/>
              <a:tabLst>
                <a:tab pos="457200" algn="l"/>
              </a:tabLst>
            </a:pPr>
            <a:r>
              <a:rPr lang="sv-SE" sz="1100" b="1" dirty="0">
                <a:effectLst/>
                <a:latin typeface="Calibri" panose="020F0502020204030204" pitchFamily="34" charset="0"/>
                <a:ea typeface="Times New Roman" panose="02020603050405020304" pitchFamily="18" charset="0"/>
                <a:cs typeface="Calibri" panose="020F0502020204030204" pitchFamily="34" charset="0"/>
              </a:rPr>
              <a:t>Anna-Lena Erika faller in </a:t>
            </a:r>
          </a:p>
          <a:p>
            <a:pPr marL="0" lvl="0" indent="0" fontAlgn="ctr">
              <a:lnSpc>
                <a:spcPct val="107000"/>
              </a:lnSpc>
              <a:spcAft>
                <a:spcPts val="800"/>
              </a:spcAft>
              <a:buSzPts val="1000"/>
              <a:buFont typeface="Symbol" panose="05050102010706020507" pitchFamily="18" charset="2"/>
              <a:buNone/>
              <a:tabLst>
                <a:tab pos="457200" algn="l"/>
              </a:tabLst>
            </a:pPr>
            <a:r>
              <a:rPr lang="sv-SE" sz="1100" b="1" dirty="0">
                <a:effectLst/>
                <a:latin typeface="Calibri" panose="020F0502020204030204" pitchFamily="34" charset="0"/>
                <a:ea typeface="Times New Roman" panose="02020603050405020304" pitchFamily="18" charset="0"/>
                <a:cs typeface="Calibri" panose="020F0502020204030204" pitchFamily="34" charset="0"/>
              </a:rPr>
              <a:t>Hur tar vi med oss berättandet i varje del av projektet?</a:t>
            </a:r>
            <a:endParaRPr lang="sv-SE" sz="1100" dirty="0">
              <a:effectLst/>
              <a:latin typeface="Calibri" panose="020F0502020204030204" pitchFamily="34" charset="0"/>
              <a:ea typeface="Yu Mincho" panose="02020400000000000000" pitchFamily="18" charset="-128"/>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16</a:t>
            </a:fld>
            <a:endParaRPr lang="sv-SE"/>
          </a:p>
        </p:txBody>
      </p:sp>
    </p:spTree>
    <p:extLst>
      <p:ext uri="{BB962C8B-B14F-4D97-AF65-F5344CB8AC3E}">
        <p14:creationId xmlns:p14="http://schemas.microsoft.com/office/powerpoint/2010/main" val="125721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A-L (vi kan vara här </a:t>
            </a:r>
            <a:r>
              <a:rPr lang="sv-SE" b="1" err="1"/>
              <a:t>omk</a:t>
            </a:r>
            <a:r>
              <a:rPr lang="sv-SE" b="1"/>
              <a:t> </a:t>
            </a:r>
            <a:r>
              <a:rPr lang="sv-SE" b="1" err="1"/>
              <a:t>kl</a:t>
            </a:r>
            <a:r>
              <a:rPr lang="sv-SE" b="1"/>
              <a:t> 10:15</a:t>
            </a:r>
            <a:br>
              <a:rPr lang="sv-SE"/>
            </a:br>
            <a:r>
              <a:rPr lang="sv-SE"/>
              <a:t>Här är en </a:t>
            </a:r>
            <a:r>
              <a:rPr lang="sv-SE" err="1"/>
              <a:t>mentikarta</a:t>
            </a:r>
            <a:r>
              <a:rPr lang="sv-SE"/>
              <a:t> som Medlefors folkhögskola gjorde efter att de hade jobbat med att skapa tidslinjer. </a:t>
            </a:r>
          </a:p>
          <a:p>
            <a:r>
              <a:rPr lang="sv-SE"/>
              <a:t>Här kan ni också se vad deltagarna i Medlefors tyckte var meningsfullt med tidslinjeövningen – tex..</a:t>
            </a:r>
          </a:p>
        </p:txBody>
      </p:sp>
      <p:sp>
        <p:nvSpPr>
          <p:cNvPr id="4" name="Platshållare för bildnummer 3"/>
          <p:cNvSpPr>
            <a:spLocks noGrp="1"/>
          </p:cNvSpPr>
          <p:nvPr>
            <p:ph type="sldNum" sz="quarter" idx="5"/>
          </p:nvPr>
        </p:nvSpPr>
        <p:spPr/>
        <p:txBody>
          <a:bodyPr/>
          <a:lstStyle/>
          <a:p>
            <a:fld id="{5D27ECF6-57A0-4E1B-B38E-5118375C3392}" type="slidenum">
              <a:rPr lang="sv-SE" smtClean="0"/>
              <a:t>17</a:t>
            </a:fld>
            <a:endParaRPr lang="sv-SE"/>
          </a:p>
        </p:txBody>
      </p:sp>
    </p:spTree>
    <p:extLst>
      <p:ext uri="{BB962C8B-B14F-4D97-AF65-F5344CB8AC3E}">
        <p14:creationId xmlns:p14="http://schemas.microsoft.com/office/powerpoint/2010/main" val="2762122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PAUS</a:t>
            </a:r>
          </a:p>
          <a:p>
            <a:r>
              <a:rPr lang="sv-SE"/>
              <a:t>Börja igen kl. 10:30 – eller förhandla </a:t>
            </a:r>
          </a:p>
        </p:txBody>
      </p:sp>
      <p:sp>
        <p:nvSpPr>
          <p:cNvPr id="4" name="Platshållare för bildnummer 3"/>
          <p:cNvSpPr>
            <a:spLocks noGrp="1"/>
          </p:cNvSpPr>
          <p:nvPr>
            <p:ph type="sldNum" sz="quarter" idx="5"/>
          </p:nvPr>
        </p:nvSpPr>
        <p:spPr/>
        <p:txBody>
          <a:bodyPr/>
          <a:lstStyle/>
          <a:p>
            <a:fld id="{5D27ECF6-57A0-4E1B-B38E-5118375C3392}" type="slidenum">
              <a:rPr lang="sv-SE" smtClean="0"/>
              <a:t>18</a:t>
            </a:fld>
            <a:endParaRPr lang="sv-SE"/>
          </a:p>
        </p:txBody>
      </p:sp>
    </p:spTree>
    <p:extLst>
      <p:ext uri="{BB962C8B-B14F-4D97-AF65-F5344CB8AC3E}">
        <p14:creationId xmlns:p14="http://schemas.microsoft.com/office/powerpoint/2010/main" val="385348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Erika</a:t>
            </a:r>
            <a:r>
              <a:rPr lang="sv-SE" dirty="0"/>
              <a:t>  Intro </a:t>
            </a:r>
            <a:r>
              <a:rPr lang="sv-SE" b="0" i="0" dirty="0">
                <a:solidFill>
                  <a:srgbClr val="000000"/>
                </a:solidFill>
                <a:effectLst/>
                <a:latin typeface="WordVisi_MSFontService"/>
              </a:rPr>
              <a:t>Del 2. Vi: Globala målen 1 min</a:t>
            </a:r>
            <a:endParaRPr lang="sv-SE" dirty="0"/>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19</a:t>
            </a:fld>
            <a:endParaRPr lang="sv-SE"/>
          </a:p>
        </p:txBody>
      </p:sp>
    </p:spTree>
    <p:extLst>
      <p:ext uri="{BB962C8B-B14F-4D97-AF65-F5344CB8AC3E}">
        <p14:creationId xmlns:p14="http://schemas.microsoft.com/office/powerpoint/2010/main" val="427356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rPr>
              <a:t>Erika</a:t>
            </a:r>
          </a:p>
          <a:p>
            <a:r>
              <a:rPr lang="sv-SE" sz="1800" dirty="0">
                <a:effectLst/>
                <a:latin typeface="Calibri" panose="020F0502020204030204" pitchFamily="34" charset="0"/>
                <a:ea typeface="Calibri" panose="020F0502020204030204" pitchFamily="34" charset="0"/>
              </a:rPr>
              <a:t>(3 min)</a:t>
            </a:r>
          </a:p>
        </p:txBody>
      </p:sp>
      <p:sp>
        <p:nvSpPr>
          <p:cNvPr id="4" name="Platshållare för bildnummer 3"/>
          <p:cNvSpPr>
            <a:spLocks noGrp="1"/>
          </p:cNvSpPr>
          <p:nvPr>
            <p:ph type="sldNum" sz="quarter" idx="5"/>
          </p:nvPr>
        </p:nvSpPr>
        <p:spPr/>
        <p:txBody>
          <a:bodyPr/>
          <a:lstStyle/>
          <a:p>
            <a:fld id="{5D27ECF6-57A0-4E1B-B38E-5118375C3392}" type="slidenum">
              <a:rPr lang="sv-SE" smtClean="0"/>
              <a:t>2</a:t>
            </a:fld>
            <a:endParaRPr lang="sv-SE"/>
          </a:p>
        </p:txBody>
      </p:sp>
    </p:spTree>
    <p:extLst>
      <p:ext uri="{BB962C8B-B14F-4D97-AF65-F5344CB8AC3E}">
        <p14:creationId xmlns:p14="http://schemas.microsoft.com/office/powerpoint/2010/main" val="2045338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07000"/>
              </a:lnSpc>
              <a:buFont typeface="Symbol" panose="05050102010706020507" pitchFamily="18" charset="2"/>
              <a:buNone/>
            </a:pPr>
            <a:r>
              <a:rPr lang="sv-SE"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Erika fortsätter 2 min</a:t>
            </a:r>
          </a:p>
          <a:p>
            <a:pPr marL="0" lvl="0" indent="0">
              <a:lnSpc>
                <a:spcPct val="107000"/>
              </a:lnSpc>
              <a:buFont typeface="Symbol" panose="05050102010706020507" pitchFamily="18" charset="2"/>
              <a:buNone/>
            </a:pPr>
            <a:endParaRPr lang="sv-SE"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20</a:t>
            </a:fld>
            <a:endParaRPr lang="sv-SE"/>
          </a:p>
        </p:txBody>
      </p:sp>
    </p:spTree>
    <p:extLst>
      <p:ext uri="{BB962C8B-B14F-4D97-AF65-F5344CB8AC3E}">
        <p14:creationId xmlns:p14="http://schemas.microsoft.com/office/powerpoint/2010/main" val="2794412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29.08.2024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0" algn="l" defTabSz="914400" rtl="0" eaLnBrk="1" fontAlgn="ctr" latinLnBrk="0" hangingPunct="1">
              <a:lnSpc>
                <a:spcPct val="100000"/>
              </a:lnSpc>
              <a:spcBef>
                <a:spcPts val="0"/>
              </a:spcBef>
              <a:spcAft>
                <a:spcPts val="0"/>
              </a:spcAft>
              <a:buClrTx/>
              <a:buSzTx/>
              <a:buFontTx/>
              <a:buNone/>
              <a:tabLst/>
              <a:defRPr/>
            </a:pPr>
            <a:r>
              <a:rPr lang="sv-SE"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Erika fortsätter om hur vi ploppade ut hjärtefrågor på målen… 2 min</a:t>
            </a:r>
            <a:br>
              <a:rPr lang="sv-SE"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br>
            <a:endParaRPr lang="sv-SE"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756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07000"/>
              </a:lnSpc>
              <a:buFont typeface="Symbol" panose="05050102010706020507" pitchFamily="18" charset="2"/>
              <a:buNone/>
            </a:pPr>
            <a:r>
              <a:rPr lang="sv-SE"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 (12 min)</a:t>
            </a:r>
            <a:br>
              <a:rPr lang="sv-SE"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22</a:t>
            </a:fld>
            <a:endParaRPr lang="sv-SE"/>
          </a:p>
        </p:txBody>
      </p:sp>
    </p:spTree>
    <p:extLst>
      <p:ext uri="{BB962C8B-B14F-4D97-AF65-F5344CB8AC3E}">
        <p14:creationId xmlns:p14="http://schemas.microsoft.com/office/powerpoint/2010/main" val="2749238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1" dirty="0"/>
              <a:t>Erika (Start </a:t>
            </a:r>
            <a:r>
              <a:rPr lang="sv-SE" b="1" dirty="0" err="1"/>
              <a:t>kl</a:t>
            </a:r>
            <a:r>
              <a:rPr lang="sv-SE" b="1" dirty="0"/>
              <a:t> 10:50) (3 min)</a:t>
            </a:r>
          </a:p>
          <a:p>
            <a:pPr algn="l" rtl="0" fontAlgn="base"/>
            <a:endParaRPr lang="sv-SE" b="1" dirty="0"/>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23</a:t>
            </a:fld>
            <a:endParaRPr lang="sv-SE"/>
          </a:p>
        </p:txBody>
      </p:sp>
    </p:spTree>
    <p:extLst>
      <p:ext uri="{BB962C8B-B14F-4D97-AF65-F5344CB8AC3E}">
        <p14:creationId xmlns:p14="http://schemas.microsoft.com/office/powerpoint/2010/main" val="4034270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A-L och Erika 6 min</a:t>
            </a:r>
            <a:br>
              <a:rPr lang="sv-SE" b="1" dirty="0"/>
            </a:b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24</a:t>
            </a:fld>
            <a:endParaRPr lang="sv-SE"/>
          </a:p>
        </p:txBody>
      </p:sp>
    </p:spTree>
    <p:extLst>
      <p:ext uri="{BB962C8B-B14F-4D97-AF65-F5344CB8AC3E}">
        <p14:creationId xmlns:p14="http://schemas.microsoft.com/office/powerpoint/2010/main" val="2483721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None/>
            </a:pPr>
            <a:r>
              <a:rPr lang="sv-SE" sz="1800" b="1" i="0" dirty="0">
                <a:solidFill>
                  <a:srgbClr val="000000"/>
                </a:solidFill>
                <a:effectLst/>
                <a:latin typeface="Calibri" panose="020F0502020204030204" pitchFamily="34" charset="0"/>
              </a:rPr>
              <a:t>Erika/A-L (4 min)</a:t>
            </a:r>
          </a:p>
          <a:p>
            <a:pPr marL="342900" rtl="0" fontAlgn="ctr">
              <a:spcBef>
                <a:spcPts val="0"/>
              </a:spcBef>
              <a:spcAft>
                <a:spcPts val="0"/>
              </a:spcAft>
              <a:buFont typeface="Arial" panose="020B0604020202020204" pitchFamily="34" charset="0"/>
              <a:buNone/>
            </a:pPr>
            <a:endParaRPr lang="sv-SE" sz="1200" b="1" dirty="0">
              <a:effectLst/>
              <a:latin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25</a:t>
            </a:fld>
            <a:endParaRPr lang="sv-SE"/>
          </a:p>
        </p:txBody>
      </p:sp>
    </p:spTree>
    <p:extLst>
      <p:ext uri="{BB962C8B-B14F-4D97-AF65-F5344CB8AC3E}">
        <p14:creationId xmlns:p14="http://schemas.microsoft.com/office/powerpoint/2010/main" val="1648079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Erika kör! (Start  11:03 – ge 15 min)</a:t>
            </a:r>
            <a:br>
              <a:rPr lang="sv-SE" dirty="0"/>
            </a:br>
            <a:endParaRPr lang="sv-SE" dirty="0"/>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26</a:t>
            </a:fld>
            <a:endParaRPr lang="sv-SE"/>
          </a:p>
        </p:txBody>
      </p:sp>
    </p:spTree>
    <p:extLst>
      <p:ext uri="{BB962C8B-B14F-4D97-AF65-F5344CB8AC3E}">
        <p14:creationId xmlns:p14="http://schemas.microsoft.com/office/powerpoint/2010/main" val="1775299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A-L Erika hänger på kör! (Start  11:18 – ge 15 min)</a:t>
            </a:r>
            <a:br>
              <a:rPr lang="sv-SE" dirty="0"/>
            </a:br>
            <a:endParaRPr lang="sv-SE" dirty="0"/>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27</a:t>
            </a:fld>
            <a:endParaRPr lang="sv-SE"/>
          </a:p>
        </p:txBody>
      </p:sp>
    </p:spTree>
    <p:extLst>
      <p:ext uri="{BB962C8B-B14F-4D97-AF65-F5344CB8AC3E}">
        <p14:creationId xmlns:p14="http://schemas.microsoft.com/office/powerpoint/2010/main" val="3623042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A-L</a:t>
            </a:r>
            <a:br>
              <a:rPr lang="sv-SE" dirty="0"/>
            </a:br>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28</a:t>
            </a:fld>
            <a:endParaRPr lang="sv-SE"/>
          </a:p>
        </p:txBody>
      </p:sp>
    </p:spTree>
    <p:extLst>
      <p:ext uri="{BB962C8B-B14F-4D97-AF65-F5344CB8AC3E}">
        <p14:creationId xmlns:p14="http://schemas.microsoft.com/office/powerpoint/2010/main" val="4140608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a:t>
            </a:r>
          </a:p>
        </p:txBody>
      </p:sp>
      <p:sp>
        <p:nvSpPr>
          <p:cNvPr id="4" name="Platshållare för bildnummer 3"/>
          <p:cNvSpPr>
            <a:spLocks noGrp="1"/>
          </p:cNvSpPr>
          <p:nvPr>
            <p:ph type="sldNum" sz="quarter" idx="5"/>
          </p:nvPr>
        </p:nvSpPr>
        <p:spPr/>
        <p:txBody>
          <a:bodyPr/>
          <a:lstStyle/>
          <a:p>
            <a:fld id="{5D27ECF6-57A0-4E1B-B38E-5118375C3392}" type="slidenum">
              <a:rPr lang="sv-SE" smtClean="0"/>
              <a:t>29</a:t>
            </a:fld>
            <a:endParaRPr lang="sv-SE"/>
          </a:p>
        </p:txBody>
      </p:sp>
    </p:spTree>
    <p:extLst>
      <p:ext uri="{BB962C8B-B14F-4D97-AF65-F5344CB8AC3E}">
        <p14:creationId xmlns:p14="http://schemas.microsoft.com/office/powerpoint/2010/main" val="27188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latin typeface="Calibri" panose="020F0502020204030204" pitchFamily="34" charset="0"/>
                <a:ea typeface="Calibri" panose="020F0502020204030204" pitchFamily="34" charset="0"/>
              </a:rPr>
              <a:t>A-L</a:t>
            </a:r>
          </a:p>
          <a:p>
            <a:r>
              <a:rPr lang="sv-SE" dirty="0"/>
              <a:t>Snabbrunda – vilka är i rummet.</a:t>
            </a:r>
          </a:p>
          <a:p>
            <a:r>
              <a:rPr lang="sv-SE" dirty="0"/>
              <a:t>(10 min)</a:t>
            </a:r>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3</a:t>
            </a:fld>
            <a:endParaRPr lang="sv-SE"/>
          </a:p>
        </p:txBody>
      </p:sp>
    </p:spTree>
    <p:extLst>
      <p:ext uri="{BB962C8B-B14F-4D97-AF65-F5344CB8AC3E}">
        <p14:creationId xmlns:p14="http://schemas.microsoft.com/office/powerpoint/2010/main" val="4168722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a:t>
            </a:r>
          </a:p>
        </p:txBody>
      </p:sp>
      <p:sp>
        <p:nvSpPr>
          <p:cNvPr id="4" name="Platshållare för bildnummer 3"/>
          <p:cNvSpPr>
            <a:spLocks noGrp="1"/>
          </p:cNvSpPr>
          <p:nvPr>
            <p:ph type="sldNum" sz="quarter" idx="5"/>
          </p:nvPr>
        </p:nvSpPr>
        <p:spPr/>
        <p:txBody>
          <a:bodyPr/>
          <a:lstStyle/>
          <a:p>
            <a:fld id="{5D27ECF6-57A0-4E1B-B38E-5118375C3392}" type="slidenum">
              <a:rPr lang="sv-SE" smtClean="0"/>
              <a:t>30</a:t>
            </a:fld>
            <a:endParaRPr lang="sv-SE"/>
          </a:p>
        </p:txBody>
      </p:sp>
    </p:spTree>
    <p:extLst>
      <p:ext uri="{BB962C8B-B14F-4D97-AF65-F5344CB8AC3E}">
        <p14:creationId xmlns:p14="http://schemas.microsoft.com/office/powerpoint/2010/main" val="941138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D27ECF6-57A0-4E1B-B38E-5118375C3392}" type="slidenum">
              <a:rPr lang="sv-SE" smtClean="0"/>
              <a:t>31</a:t>
            </a:fld>
            <a:endParaRPr lang="sv-SE"/>
          </a:p>
        </p:txBody>
      </p:sp>
    </p:spTree>
    <p:extLst>
      <p:ext uri="{BB962C8B-B14F-4D97-AF65-F5344CB8AC3E}">
        <p14:creationId xmlns:p14="http://schemas.microsoft.com/office/powerpoint/2010/main" val="970174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a:t>
            </a:r>
          </a:p>
        </p:txBody>
      </p:sp>
      <p:sp>
        <p:nvSpPr>
          <p:cNvPr id="4" name="Platshållare för bildnummer 3"/>
          <p:cNvSpPr>
            <a:spLocks noGrp="1"/>
          </p:cNvSpPr>
          <p:nvPr>
            <p:ph type="sldNum" sz="quarter" idx="5"/>
          </p:nvPr>
        </p:nvSpPr>
        <p:spPr/>
        <p:txBody>
          <a:bodyPr/>
          <a:lstStyle/>
          <a:p>
            <a:fld id="{5D27ECF6-57A0-4E1B-B38E-5118375C3392}" type="slidenum">
              <a:rPr lang="sv-SE" smtClean="0"/>
              <a:t>32</a:t>
            </a:fld>
            <a:endParaRPr lang="sv-SE"/>
          </a:p>
        </p:txBody>
      </p:sp>
    </p:spTree>
    <p:extLst>
      <p:ext uri="{BB962C8B-B14F-4D97-AF65-F5344CB8AC3E}">
        <p14:creationId xmlns:p14="http://schemas.microsoft.com/office/powerpoint/2010/main" val="1767635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a:t>
            </a:r>
          </a:p>
        </p:txBody>
      </p:sp>
      <p:sp>
        <p:nvSpPr>
          <p:cNvPr id="4" name="Platshållare för bildnummer 3"/>
          <p:cNvSpPr>
            <a:spLocks noGrp="1"/>
          </p:cNvSpPr>
          <p:nvPr>
            <p:ph type="sldNum" sz="quarter" idx="5"/>
          </p:nvPr>
        </p:nvSpPr>
        <p:spPr/>
        <p:txBody>
          <a:bodyPr/>
          <a:lstStyle/>
          <a:p>
            <a:fld id="{5D27ECF6-57A0-4E1B-B38E-5118375C3392}" type="slidenum">
              <a:rPr lang="sv-SE" smtClean="0"/>
              <a:t>33</a:t>
            </a:fld>
            <a:endParaRPr lang="sv-SE"/>
          </a:p>
        </p:txBody>
      </p:sp>
    </p:spTree>
    <p:extLst>
      <p:ext uri="{BB962C8B-B14F-4D97-AF65-F5344CB8AC3E}">
        <p14:creationId xmlns:p14="http://schemas.microsoft.com/office/powerpoint/2010/main" val="293590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latin typeface="Calibri" panose="020F0502020204030204" pitchFamily="34" charset="0"/>
                <a:ea typeface="Calibri" panose="020F0502020204030204" pitchFamily="34" charset="0"/>
              </a:rPr>
              <a:t> </a:t>
            </a:r>
          </a:p>
          <a:p>
            <a:pPr rtl="0" fontAlgn="ctr">
              <a:spcBef>
                <a:spcPts val="0"/>
              </a:spcBef>
              <a:spcAft>
                <a:spcPts val="0"/>
              </a:spcAft>
              <a:buFont typeface="Arial" panose="020B0604020202020204" pitchFamily="34" charset="0"/>
              <a:buNone/>
            </a:pPr>
            <a:r>
              <a:rPr lang="sv-SE" sz="1200" dirty="0">
                <a:effectLst/>
                <a:latin typeface="Calibri" panose="020F0502020204030204" pitchFamily="34" charset="0"/>
              </a:rPr>
              <a:t>A-L</a:t>
            </a:r>
          </a:p>
          <a:p>
            <a:pPr rtl="0" fontAlgn="ctr">
              <a:spcBef>
                <a:spcPts val="0"/>
              </a:spcBef>
              <a:spcAft>
                <a:spcPts val="0"/>
              </a:spcAft>
              <a:buFont typeface="Arial" panose="020B0604020202020204" pitchFamily="34" charset="0"/>
              <a:buNone/>
            </a:pPr>
            <a:r>
              <a:rPr lang="sv-SE" dirty="0"/>
              <a:t>¨(1 min)</a:t>
            </a:r>
          </a:p>
          <a:p>
            <a:endParaRPr lang="sv-SE" dirty="0"/>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4</a:t>
            </a:fld>
            <a:endParaRPr lang="sv-SE"/>
          </a:p>
        </p:txBody>
      </p:sp>
    </p:spTree>
    <p:extLst>
      <p:ext uri="{BB962C8B-B14F-4D97-AF65-F5344CB8AC3E}">
        <p14:creationId xmlns:p14="http://schemas.microsoft.com/office/powerpoint/2010/main" val="91538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latin typeface="Calibri" panose="020F0502020204030204" pitchFamily="34" charset="0"/>
                <a:ea typeface="Calibri" panose="020F0502020204030204" pitchFamily="34" charset="0"/>
              </a:rPr>
              <a:t> Erika (3 min)</a:t>
            </a:r>
            <a:endParaRPr lang="sv-SE"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sv-SE" sz="1200" dirty="0">
                <a:effectLst/>
                <a:latin typeface="Calibri" panose="020F0502020204030204" pitchFamily="34" charset="0"/>
              </a:rPr>
              <a:t>Presentation av MSVA</a:t>
            </a:r>
          </a:p>
          <a:p>
            <a:pPr rtl="0" fontAlgn="ctr">
              <a:spcBef>
                <a:spcPts val="0"/>
              </a:spcBef>
              <a:spcAft>
                <a:spcPts val="0"/>
              </a:spcAft>
              <a:buFont typeface="Arial" panose="020B0604020202020204" pitchFamily="34" charset="0"/>
              <a:buNone/>
            </a:pPr>
            <a:r>
              <a:rPr lang="sv-SE" sz="1200" dirty="0">
                <a:effectLst/>
                <a:latin typeface="Calibri" panose="020F0502020204030204" pitchFamily="34" charset="0"/>
              </a:rPr>
              <a:t>Presentation av metoden</a:t>
            </a:r>
          </a:p>
        </p:txBody>
      </p:sp>
      <p:sp>
        <p:nvSpPr>
          <p:cNvPr id="4" name="Platshållare för bildnummer 3"/>
          <p:cNvSpPr>
            <a:spLocks noGrp="1"/>
          </p:cNvSpPr>
          <p:nvPr>
            <p:ph type="sldNum" sz="quarter" idx="5"/>
          </p:nvPr>
        </p:nvSpPr>
        <p:spPr/>
        <p:txBody>
          <a:bodyPr/>
          <a:lstStyle/>
          <a:p>
            <a:fld id="{5D27ECF6-57A0-4E1B-B38E-5118375C3392}" type="slidenum">
              <a:rPr lang="sv-SE" smtClean="0"/>
              <a:t>5</a:t>
            </a:fld>
            <a:endParaRPr lang="sv-SE"/>
          </a:p>
        </p:txBody>
      </p:sp>
    </p:spTree>
    <p:extLst>
      <p:ext uri="{BB962C8B-B14F-4D97-AF65-F5344CB8AC3E}">
        <p14:creationId xmlns:p14="http://schemas.microsoft.com/office/powerpoint/2010/main" val="142074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cs typeface="Calibri"/>
              </a:rPr>
              <a:t>A-L 1 min</a:t>
            </a:r>
          </a:p>
          <a:p>
            <a:endParaRPr lang="sv-SE" b="1" dirty="0">
              <a:cs typeface="Calibri"/>
            </a:endParaRPr>
          </a:p>
          <a:p>
            <a:r>
              <a:rPr lang="sv-SE" b="1" dirty="0">
                <a:cs typeface="Calibri"/>
              </a:rPr>
              <a:t>HUR GÖR VI DÅ?</a:t>
            </a:r>
          </a:p>
          <a:p>
            <a:endParaRPr lang="sv-SE" dirty="0">
              <a:cs typeface="Calibri"/>
            </a:endParaRPr>
          </a:p>
          <a:p>
            <a:r>
              <a:rPr lang="sv-SE" dirty="0">
                <a:cs typeface="Calibri"/>
              </a:rPr>
              <a:t>Projektet går ut på att testa och utveckla en metod som kallas för Jag – Vi - Världen. </a:t>
            </a:r>
            <a:br>
              <a:rPr lang="sv-SE" dirty="0">
                <a:cs typeface="+mn-lt"/>
              </a:rPr>
            </a:br>
            <a:r>
              <a:rPr lang="sv-SE" dirty="0">
                <a:cs typeface="Calibri"/>
              </a:rPr>
              <a:t>Man kan säga att det är en engagemangsresa som deltagarna gör under ett läsår på allmän kurs. </a:t>
            </a:r>
          </a:p>
          <a:p>
            <a:r>
              <a:rPr lang="sv-SE" dirty="0"/>
              <a:t>Metoden är framtagen i samband med projektet, och är alltså inte testad innan.  </a:t>
            </a:r>
            <a:endParaRPr lang="sv-SE" dirty="0">
              <a:cs typeface="Calibri"/>
            </a:endParaRPr>
          </a:p>
          <a:p>
            <a:endParaRPr lang="sv-SE" dirty="0">
              <a:cs typeface="Calibri"/>
            </a:endParaRPr>
          </a:p>
        </p:txBody>
      </p:sp>
      <p:sp>
        <p:nvSpPr>
          <p:cNvPr id="4" name="Platshållare för bildnummer 3"/>
          <p:cNvSpPr>
            <a:spLocks noGrp="1"/>
          </p:cNvSpPr>
          <p:nvPr>
            <p:ph type="sldNum" sz="quarter" idx="5"/>
          </p:nvPr>
        </p:nvSpPr>
        <p:spPr/>
        <p:txBody>
          <a:bodyPr/>
          <a:lstStyle/>
          <a:p>
            <a:fld id="{5D27ECF6-57A0-4E1B-B38E-5118375C3392}" type="slidenum">
              <a:rPr lang="sv-SE" smtClean="0"/>
              <a:t>6</a:t>
            </a:fld>
            <a:endParaRPr lang="sv-SE"/>
          </a:p>
        </p:txBody>
      </p:sp>
    </p:spTree>
    <p:extLst>
      <p:ext uri="{BB962C8B-B14F-4D97-AF65-F5344CB8AC3E}">
        <p14:creationId xmlns:p14="http://schemas.microsoft.com/office/powerpoint/2010/main" val="77372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Erika – dra snabbt </a:t>
            </a:r>
          </a:p>
        </p:txBody>
      </p:sp>
      <p:sp>
        <p:nvSpPr>
          <p:cNvPr id="4" name="Platshållare för bildnummer 3"/>
          <p:cNvSpPr>
            <a:spLocks noGrp="1"/>
          </p:cNvSpPr>
          <p:nvPr>
            <p:ph type="sldNum" sz="quarter" idx="5"/>
          </p:nvPr>
        </p:nvSpPr>
        <p:spPr/>
        <p:txBody>
          <a:bodyPr/>
          <a:lstStyle/>
          <a:p>
            <a:fld id="{5D27ECF6-57A0-4E1B-B38E-5118375C3392}" type="slidenum">
              <a:rPr lang="sv-SE" smtClean="0"/>
              <a:t>7</a:t>
            </a:fld>
            <a:endParaRPr lang="sv-SE"/>
          </a:p>
        </p:txBody>
      </p:sp>
    </p:spTree>
    <p:extLst>
      <p:ext uri="{BB962C8B-B14F-4D97-AF65-F5344CB8AC3E}">
        <p14:creationId xmlns:p14="http://schemas.microsoft.com/office/powerpoint/2010/main" val="166516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 (kan utgå vid tidsbrist)</a:t>
            </a:r>
            <a:br>
              <a:rPr lang="sv-SE" dirty="0"/>
            </a:br>
            <a:r>
              <a:rPr lang="sv-SE" dirty="0"/>
              <a:t>Gemensamma förhållningsregler </a:t>
            </a:r>
          </a:p>
          <a:p>
            <a:r>
              <a:rPr lang="sv-SE" dirty="0"/>
              <a:t>(7 min)</a:t>
            </a:r>
          </a:p>
          <a:p>
            <a:r>
              <a:rPr lang="sv-SE" dirty="0"/>
              <a:t>5 min vid borden. </a:t>
            </a:r>
          </a:p>
          <a:p>
            <a:endParaRPr lang="sv-SE" dirty="0"/>
          </a:p>
          <a:p>
            <a:r>
              <a:rPr lang="sv-SE" dirty="0"/>
              <a:t>Reglerna kommer att gälla vid det bordet resten av dagen- </a:t>
            </a:r>
          </a:p>
          <a:p>
            <a:endParaRPr lang="sv-SE" dirty="0"/>
          </a:p>
        </p:txBody>
      </p:sp>
      <p:sp>
        <p:nvSpPr>
          <p:cNvPr id="4" name="Platshållare för bildnummer 3"/>
          <p:cNvSpPr>
            <a:spLocks noGrp="1"/>
          </p:cNvSpPr>
          <p:nvPr>
            <p:ph type="sldNum" sz="quarter" idx="5"/>
          </p:nvPr>
        </p:nvSpPr>
        <p:spPr/>
        <p:txBody>
          <a:bodyPr/>
          <a:lstStyle/>
          <a:p>
            <a:fld id="{5D27ECF6-57A0-4E1B-B38E-5118375C3392}" type="slidenum">
              <a:rPr lang="sv-SE" smtClean="0"/>
              <a:t>8</a:t>
            </a:fld>
            <a:endParaRPr lang="sv-SE"/>
          </a:p>
        </p:txBody>
      </p:sp>
    </p:spTree>
    <p:extLst>
      <p:ext uri="{BB962C8B-B14F-4D97-AF65-F5344CB8AC3E}">
        <p14:creationId xmlns:p14="http://schemas.microsoft.com/office/powerpoint/2010/main" val="306796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07000"/>
              </a:lnSpc>
              <a:buFont typeface="Arial" panose="020B0604020202020204" pitchFamily="34" charset="0"/>
              <a:buNone/>
            </a:pPr>
            <a:r>
              <a:rPr lang="sv-SE" sz="1200" b="1" dirty="0">
                <a:solidFill>
                  <a:schemeClr val="bg1"/>
                </a:solidFill>
                <a:latin typeface="Open Sans Light Bold"/>
                <a:ea typeface="Calibri" panose="020F0502020204030204" pitchFamily="34" charset="0"/>
                <a:cs typeface="Times New Roman" panose="02020603050405020304" pitchFamily="18" charset="0"/>
              </a:rPr>
              <a:t>A-L (2min)</a:t>
            </a:r>
          </a:p>
          <a:p>
            <a:pPr marL="0" lvl="0" indent="0">
              <a:lnSpc>
                <a:spcPct val="107000"/>
              </a:lnSpc>
              <a:buFont typeface="Arial" panose="020B0604020202020204" pitchFamily="34" charset="0"/>
              <a:buNone/>
            </a:pPr>
            <a:r>
              <a:rPr lang="sv-SE" sz="1200" dirty="0">
                <a:solidFill>
                  <a:schemeClr val="bg1"/>
                </a:solidFill>
                <a:latin typeface="Open Sans Light Bold"/>
                <a:ea typeface="Calibri" panose="020F0502020204030204" pitchFamily="34" charset="0"/>
                <a:cs typeface="Times New Roman" panose="02020603050405020304" pitchFamily="18" charset="0"/>
              </a:rPr>
              <a:t>En viktig fråga att prata igenom med era deltagare är också vad som menas med engagemang och vad engagemang är. </a:t>
            </a:r>
          </a:p>
          <a:p>
            <a:pPr marL="0" lvl="0" indent="0">
              <a:lnSpc>
                <a:spcPct val="107000"/>
              </a:lnSpc>
              <a:buFont typeface="Arial" panose="020B0604020202020204" pitchFamily="34" charset="0"/>
              <a:buNone/>
            </a:pPr>
            <a:endParaRPr lang="sv-SE" sz="1200" dirty="0">
              <a:solidFill>
                <a:schemeClr val="bg1"/>
              </a:solidFill>
              <a:latin typeface="Open Sans Light Bold"/>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D27ECF6-57A0-4E1B-B38E-5118375C3392}" type="slidenum">
              <a:rPr lang="sv-SE" smtClean="0"/>
              <a:t>9</a:t>
            </a:fld>
            <a:endParaRPr lang="sv-SE"/>
          </a:p>
        </p:txBody>
      </p:sp>
    </p:spTree>
    <p:extLst>
      <p:ext uri="{BB962C8B-B14F-4D97-AF65-F5344CB8AC3E}">
        <p14:creationId xmlns:p14="http://schemas.microsoft.com/office/powerpoint/2010/main" val="58137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22117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6839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2110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187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223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76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5352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5934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624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783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027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45175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5949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865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265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sv-SE"/>
              <a:t>Klicka här för att ändra mall för rubrikformat</a:t>
            </a:r>
            <a:endParaRPr lang="en-US"/>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4405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sv-SE"/>
              <a:t>Klicka här för att ändra mall för rubrikformat</a:t>
            </a:r>
            <a:endParaRPr lang="en-US"/>
          </a:p>
        </p:txBody>
      </p:sp>
      <p:sp>
        <p:nvSpPr>
          <p:cNvPr id="3" name="Content Placeholder 2"/>
          <p:cNvSpPr>
            <a:spLocks noGrp="1"/>
          </p:cNvSpPr>
          <p:nvPr>
            <p:ph idx="1"/>
          </p:nvPr>
        </p:nvSpPr>
        <p:spPr>
          <a:xfrm>
            <a:off x="5118447" y="803186"/>
            <a:ext cx="6281873" cy="5248622"/>
          </a:xfrm>
        </p:spPr>
        <p:txBody>
          <a:bodyPr anchor="ct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8874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a:xfrm>
            <a:off x="804672" y="320040"/>
            <a:ext cx="3657600" cy="320040"/>
          </a:xfrm>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861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sv-SE"/>
              <a:t>Klicka här för att ändra mall för rubrikformat</a:t>
            </a:r>
            <a:endParaRPr lang="en-US"/>
          </a:p>
        </p:txBody>
      </p:sp>
      <p:sp>
        <p:nvSpPr>
          <p:cNvPr id="3" name="Content Placeholder 2"/>
          <p:cNvSpPr>
            <a:spLocks noGrp="1"/>
          </p:cNvSpPr>
          <p:nvPr>
            <p:ph sz="half" idx="1"/>
          </p:nvPr>
        </p:nvSpPr>
        <p:spPr>
          <a:xfrm>
            <a:off x="5120878" y="803187"/>
            <a:ext cx="6269591" cy="238265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5118447" y="3672162"/>
            <a:ext cx="6272022" cy="23835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a:xfrm>
            <a:off x="804672" y="320040"/>
            <a:ext cx="3657600" cy="320040"/>
          </a:xfrm>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506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5125305" y="1488985"/>
            <a:ext cx="6264350" cy="169685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118447" y="4351687"/>
            <a:ext cx="6265588" cy="17040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a:xfrm>
            <a:off x="804672" y="320040"/>
            <a:ext cx="3657600" cy="320040"/>
          </a:xfrm>
        </p:spPr>
        <p:txBody>
          <a:bodyPr/>
          <a:lstStyle/>
          <a:p>
            <a:fld id="{1D8BD707-D9CF-40AE-B4C6-C98DA3205C09}" type="datetimeFigureOut">
              <a:rPr lang="en-US" smtClean="0"/>
              <a:pPr/>
              <a:t>8/29/2024</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49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sv-SE"/>
              <a:t>Klicka här för att ändra mall för rubrikformat</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979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1D8BD707-D9CF-40AE-B4C6-C98DA3205C09}" type="datetimeFigureOut">
              <a:rPr lang="en-US" smtClean="0"/>
              <a:pPr/>
              <a:t>8/29/2024</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86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7026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sv-SE"/>
              <a:t>Klicka här för att ändra mall för rubrikformat</a:t>
            </a:r>
            <a:endParaRPr lang="en-US"/>
          </a:p>
        </p:txBody>
      </p:sp>
      <p:sp>
        <p:nvSpPr>
          <p:cNvPr id="3" name="Content Placeholder 2"/>
          <p:cNvSpPr>
            <a:spLocks noGrp="1"/>
          </p:cNvSpPr>
          <p:nvPr>
            <p:ph idx="1"/>
          </p:nvPr>
        </p:nvSpPr>
        <p:spPr>
          <a:xfrm>
            <a:off x="5109983" y="802809"/>
            <a:ext cx="6275035" cy="5249940"/>
          </a:xfrm>
        </p:spPr>
        <p:txBody>
          <a:bodyPr anchor="ct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747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sv-SE"/>
              <a:t>Klicka här för att ändra mall för rubrikformat</a:t>
            </a:r>
            <a:endParaRPr lang="en-US"/>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a:xfrm>
            <a:off x="804672" y="320040"/>
            <a:ext cx="3657600" cy="320040"/>
          </a:xfrm>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67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2581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a:xfrm>
            <a:off x="804672" y="320040"/>
            <a:ext cx="3657600" cy="320040"/>
          </a:xfrm>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474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948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78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11434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616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3327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80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185263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76039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C764DE79-268F-4C1A-8933-263129D2AF90}" type="datetimeFigureOut">
              <a:rPr lang="en-US" smtClean="0"/>
              <a:t>8/29/2024</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0713470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3" Type="http://schemas.openxmlformats.org/officeDocument/2006/relationships/customXml" Target="../ink/ink15.xml"/><Relationship Id="rId18" Type="http://schemas.openxmlformats.org/officeDocument/2006/relationships/image" Target="../media/image40.png"/><Relationship Id="rId26" Type="http://schemas.openxmlformats.org/officeDocument/2006/relationships/image" Target="../media/image44.png"/><Relationship Id="rId39" Type="http://schemas.openxmlformats.org/officeDocument/2006/relationships/customXml" Target="../ink/ink28.xml"/><Relationship Id="rId21" Type="http://schemas.openxmlformats.org/officeDocument/2006/relationships/customXml" Target="../ink/ink19.xml"/><Relationship Id="rId34" Type="http://schemas.openxmlformats.org/officeDocument/2006/relationships/image" Target="../media/image48.png"/><Relationship Id="rId42" Type="http://schemas.openxmlformats.org/officeDocument/2006/relationships/image" Target="../media/image52.png"/><Relationship Id="rId47" Type="http://schemas.openxmlformats.org/officeDocument/2006/relationships/customXml" Target="../ink/ink32.xml"/><Relationship Id="rId50" Type="http://schemas.openxmlformats.org/officeDocument/2006/relationships/image" Target="../media/image56.png"/><Relationship Id="rId7" Type="http://schemas.openxmlformats.org/officeDocument/2006/relationships/customXml" Target="../ink/ink12.xml"/><Relationship Id="rId2" Type="http://schemas.openxmlformats.org/officeDocument/2006/relationships/notesSlide" Target="../notesSlides/notesSlide18.xml"/><Relationship Id="rId16" Type="http://schemas.openxmlformats.org/officeDocument/2006/relationships/image" Target="../media/image39.png"/><Relationship Id="rId29" Type="http://schemas.openxmlformats.org/officeDocument/2006/relationships/customXml" Target="../ink/ink23.xml"/><Relationship Id="rId11" Type="http://schemas.openxmlformats.org/officeDocument/2006/relationships/customXml" Target="../ink/ink14.xml"/><Relationship Id="rId24" Type="http://schemas.openxmlformats.org/officeDocument/2006/relationships/image" Target="../media/image43.png"/><Relationship Id="rId32" Type="http://schemas.openxmlformats.org/officeDocument/2006/relationships/image" Target="../media/image47.png"/><Relationship Id="rId37" Type="http://schemas.openxmlformats.org/officeDocument/2006/relationships/customXml" Target="../ink/ink27.xml"/><Relationship Id="rId40" Type="http://schemas.openxmlformats.org/officeDocument/2006/relationships/image" Target="../media/image51.png"/><Relationship Id="rId45" Type="http://schemas.openxmlformats.org/officeDocument/2006/relationships/customXml" Target="../ink/ink31.xml"/><Relationship Id="rId5" Type="http://schemas.openxmlformats.org/officeDocument/2006/relationships/image" Target="../media/image31.png"/><Relationship Id="rId15" Type="http://schemas.openxmlformats.org/officeDocument/2006/relationships/customXml" Target="../ink/ink16.xml"/><Relationship Id="rId23" Type="http://schemas.openxmlformats.org/officeDocument/2006/relationships/customXml" Target="../ink/ink20.xml"/><Relationship Id="rId28" Type="http://schemas.openxmlformats.org/officeDocument/2006/relationships/image" Target="../media/image45.png"/><Relationship Id="rId36" Type="http://schemas.openxmlformats.org/officeDocument/2006/relationships/image" Target="../media/image49.png"/><Relationship Id="rId49" Type="http://schemas.openxmlformats.org/officeDocument/2006/relationships/customXml" Target="../ink/ink33.xml"/><Relationship Id="rId10" Type="http://schemas.openxmlformats.org/officeDocument/2006/relationships/image" Target="../media/image36.png"/><Relationship Id="rId19" Type="http://schemas.openxmlformats.org/officeDocument/2006/relationships/customXml" Target="../ink/ink18.xml"/><Relationship Id="rId31" Type="http://schemas.openxmlformats.org/officeDocument/2006/relationships/customXml" Target="../ink/ink24.xml"/><Relationship Id="rId44" Type="http://schemas.openxmlformats.org/officeDocument/2006/relationships/image" Target="../media/image53.png"/><Relationship Id="rId4" Type="http://schemas.openxmlformats.org/officeDocument/2006/relationships/image" Target="../media/image5.svg"/><Relationship Id="rId9" Type="http://schemas.openxmlformats.org/officeDocument/2006/relationships/customXml" Target="../ink/ink13.xml"/><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customXml" Target="../ink/ink22.xml"/><Relationship Id="rId30" Type="http://schemas.openxmlformats.org/officeDocument/2006/relationships/image" Target="../media/image46.png"/><Relationship Id="rId35" Type="http://schemas.openxmlformats.org/officeDocument/2006/relationships/customXml" Target="../ink/ink26.xml"/><Relationship Id="rId43" Type="http://schemas.openxmlformats.org/officeDocument/2006/relationships/customXml" Target="../ink/ink30.xml"/><Relationship Id="rId48" Type="http://schemas.openxmlformats.org/officeDocument/2006/relationships/image" Target="../media/image55.png"/><Relationship Id="rId8" Type="http://schemas.openxmlformats.org/officeDocument/2006/relationships/image" Target="../media/image35.png"/><Relationship Id="rId3" Type="http://schemas.openxmlformats.org/officeDocument/2006/relationships/image" Target="../media/image4.png"/><Relationship Id="rId12" Type="http://schemas.openxmlformats.org/officeDocument/2006/relationships/image" Target="../media/image37.png"/><Relationship Id="rId17" Type="http://schemas.openxmlformats.org/officeDocument/2006/relationships/customXml" Target="../ink/ink17.xml"/><Relationship Id="rId25" Type="http://schemas.openxmlformats.org/officeDocument/2006/relationships/customXml" Target="../ink/ink21.xml"/><Relationship Id="rId33" Type="http://schemas.openxmlformats.org/officeDocument/2006/relationships/customXml" Target="../ink/ink25.xml"/><Relationship Id="rId38" Type="http://schemas.openxmlformats.org/officeDocument/2006/relationships/image" Target="../media/image50.png"/><Relationship Id="rId46" Type="http://schemas.openxmlformats.org/officeDocument/2006/relationships/image" Target="../media/image54.png"/><Relationship Id="rId20" Type="http://schemas.openxmlformats.org/officeDocument/2006/relationships/image" Target="../media/image41.png"/><Relationship Id="rId41" Type="http://schemas.openxmlformats.org/officeDocument/2006/relationships/customXml" Target="../ink/ink29.xml"/><Relationship Id="rId1" Type="http://schemas.openxmlformats.org/officeDocument/2006/relationships/slideLayout" Target="../slideLayouts/slideLayout18.xml"/><Relationship Id="rId6"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4.xml"/><Relationship Id="rId3" Type="http://schemas.openxmlformats.org/officeDocument/2006/relationships/image" Target="../media/image4.png"/><Relationship Id="rId7" Type="http://schemas.openxmlformats.org/officeDocument/2006/relationships/customXml" Target="../ink/ink1.xml"/><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customXml" Target="../ink/ink3.xml"/><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customXml" Target="../ink/ink2.xml"/><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59.pn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hyperlink" Target="https://www.sverigesfolkhogskolor.se/for-personal-pa-folkhogskola/metodbanken-jag-vi-varlden/" TargetMode="External"/><Relationship Id="rId7" Type="http://schemas.openxmlformats.org/officeDocument/2006/relationships/image" Target="../media/image7.sv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ustomXml" Target="../ink/ink8.xml"/><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customXml" Target="../ink/ink5.xml"/><Relationship Id="rId12" Type="http://schemas.openxmlformats.org/officeDocument/2006/relationships/image" Target="../media/image14.png"/><Relationship Id="rId17" Type="http://schemas.openxmlformats.org/officeDocument/2006/relationships/customXml" Target="../ink/ink10.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customXml" Target="../ink/ink7.xml"/><Relationship Id="rId5" Type="http://schemas.openxmlformats.org/officeDocument/2006/relationships/image" Target="../media/image6.png"/><Relationship Id="rId15" Type="http://schemas.openxmlformats.org/officeDocument/2006/relationships/customXml" Target="../ink/ink9.xml"/><Relationship Id="rId10" Type="http://schemas.openxmlformats.org/officeDocument/2006/relationships/image" Target="../media/image13.png"/><Relationship Id="rId19" Type="http://schemas.openxmlformats.org/officeDocument/2006/relationships/customXml" Target="../ink/ink11.xml"/><Relationship Id="rId4" Type="http://schemas.openxmlformats.org/officeDocument/2006/relationships/image" Target="../media/image5.svg"/><Relationship Id="rId9" Type="http://schemas.openxmlformats.org/officeDocument/2006/relationships/customXml" Target="../ink/ink6.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hyperlink" Target="mailto:Erika.sandberg.offesson@vgregion.se" TargetMode="External"/><Relationship Id="rId3" Type="http://schemas.openxmlformats.org/officeDocument/2006/relationships/image" Target="../media/image4.png"/><Relationship Id="rId7" Type="http://schemas.openxmlformats.org/officeDocument/2006/relationships/hyperlink" Target="mailto:Anna-lena.ohman@vgregion.se"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globalamalen.se/" TargetMode="Externa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hyperlink" Target="https://padlet.com/account/setup" TargetMode="External"/><Relationship Id="rId5" Type="http://schemas.openxmlformats.org/officeDocument/2006/relationships/hyperlink" Target="https://www.mentimeter.com/" TargetMode="Externa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02C74990-6477-4060-A53F-F248C5FB4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314" y="6062466"/>
            <a:ext cx="3819972" cy="439243"/>
          </a:xfrm>
          <a:prstGeom prst="rect">
            <a:avLst/>
          </a:prstGeom>
        </p:spPr>
      </p:pic>
      <p:pic>
        <p:nvPicPr>
          <p:cNvPr id="1026" name="Picture 2">
            <a:extLst>
              <a:ext uri="{FF2B5EF4-FFF2-40B4-BE49-F238E27FC236}">
                <a16:creationId xmlns:a16="http://schemas.microsoft.com/office/drawing/2014/main" id="{775A0870-6E47-4C53-A3E1-E2A65F6FB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4315" y="4262336"/>
            <a:ext cx="1948046" cy="20227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1C42CBC-43C8-DEEE-9CB9-1672FE78D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911" y="1239699"/>
            <a:ext cx="4622742" cy="4622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8E0DC263-70F8-43F2-6C56-66F7F79A8352}"/>
              </a:ext>
            </a:extLst>
          </p:cNvPr>
          <p:cNvSpPr txBox="1"/>
          <p:nvPr/>
        </p:nvSpPr>
        <p:spPr>
          <a:xfrm>
            <a:off x="8294407" y="836111"/>
            <a:ext cx="3358496" cy="2554545"/>
          </a:xfrm>
          <a:prstGeom prst="rect">
            <a:avLst/>
          </a:prstGeom>
          <a:noFill/>
        </p:spPr>
        <p:txBody>
          <a:bodyPr wrap="square">
            <a:spAutoFit/>
          </a:bodyPr>
          <a:lstStyle/>
          <a:p>
            <a:pPr algn="l" fontAlgn="base"/>
            <a:r>
              <a:rPr lang="sv-SE" sz="4000" b="0" i="0">
                <a:solidFill>
                  <a:srgbClr val="FFFFFF"/>
                </a:solidFill>
                <a:effectLst/>
                <a:latin typeface="freightneo_probold"/>
              </a:rPr>
              <a:t>En introduktion i</a:t>
            </a:r>
            <a:endParaRPr lang="sv-SE" sz="4000">
              <a:solidFill>
                <a:srgbClr val="FFFFFF"/>
              </a:solidFill>
              <a:latin typeface="freightneo_probold"/>
            </a:endParaRPr>
          </a:p>
          <a:p>
            <a:pPr algn="l" fontAlgn="base"/>
            <a:r>
              <a:rPr lang="sv-SE" sz="4000" b="0" i="0">
                <a:solidFill>
                  <a:srgbClr val="FFFFFF"/>
                </a:solidFill>
                <a:effectLst/>
                <a:latin typeface="freightneo_probold"/>
              </a:rPr>
              <a:t>Jag-vi-världen-metoden</a:t>
            </a:r>
          </a:p>
        </p:txBody>
      </p:sp>
      <p:sp>
        <p:nvSpPr>
          <p:cNvPr id="5" name="textruta 4">
            <a:extLst>
              <a:ext uri="{FF2B5EF4-FFF2-40B4-BE49-F238E27FC236}">
                <a16:creationId xmlns:a16="http://schemas.microsoft.com/office/drawing/2014/main" id="{B4E94479-0033-B4B1-DAFB-BD222AC730B4}"/>
              </a:ext>
            </a:extLst>
          </p:cNvPr>
          <p:cNvSpPr txBox="1"/>
          <p:nvPr/>
        </p:nvSpPr>
        <p:spPr>
          <a:xfrm>
            <a:off x="807757" y="441591"/>
            <a:ext cx="3358496" cy="923330"/>
          </a:xfrm>
          <a:prstGeom prst="rect">
            <a:avLst/>
          </a:prstGeom>
          <a:noFill/>
        </p:spPr>
        <p:txBody>
          <a:bodyPr wrap="square">
            <a:spAutoFit/>
          </a:bodyPr>
          <a:lstStyle/>
          <a:p>
            <a:pPr algn="l" fontAlgn="base"/>
            <a:r>
              <a:rPr lang="sv-SE" sz="5400" b="1" i="0">
                <a:solidFill>
                  <a:srgbClr val="FFFFFF"/>
                </a:solidFill>
                <a:effectLst/>
                <a:latin typeface="freightneo_probold"/>
              </a:rPr>
              <a:t>Välkomna!</a:t>
            </a:r>
          </a:p>
        </p:txBody>
      </p:sp>
    </p:spTree>
    <p:extLst>
      <p:ext uri="{BB962C8B-B14F-4D97-AF65-F5344CB8AC3E}">
        <p14:creationId xmlns:p14="http://schemas.microsoft.com/office/powerpoint/2010/main" val="228751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821806" y="-33325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946077" y="1579594"/>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EB20305D-5ECA-3E17-221D-2EA24869BCE8}"/>
              </a:ext>
            </a:extLst>
          </p:cNvPr>
          <p:cNvSpPr txBox="1"/>
          <p:nvPr/>
        </p:nvSpPr>
        <p:spPr>
          <a:xfrm>
            <a:off x="685800" y="388623"/>
            <a:ext cx="10919151" cy="1569660"/>
          </a:xfrm>
          <a:prstGeom prst="rect">
            <a:avLst/>
          </a:prstGeom>
          <a:noFill/>
        </p:spPr>
        <p:txBody>
          <a:bodyPr wrap="square">
            <a:spAutoFit/>
          </a:bodyPr>
          <a:lstStyle/>
          <a:p>
            <a:r>
              <a:rPr lang="sv-SE" sz="4800" b="1" i="0">
                <a:solidFill>
                  <a:schemeClr val="bg1"/>
                </a:solidFill>
                <a:effectLst/>
                <a:latin typeface="Open Sans Light Bold"/>
              </a:rPr>
              <a:t>Del 1. Jag: Berättande och egna erfarenheter – en engagemangsresa!</a:t>
            </a:r>
            <a:endParaRPr lang="sv-SE" sz="4800" b="1">
              <a:solidFill>
                <a:schemeClr val="bg1"/>
              </a:solidFill>
              <a:latin typeface="Open Sans Light Bold"/>
            </a:endParaRPr>
          </a:p>
        </p:txBody>
      </p:sp>
      <p:sp>
        <p:nvSpPr>
          <p:cNvPr id="8" name="textruta 7">
            <a:extLst>
              <a:ext uri="{FF2B5EF4-FFF2-40B4-BE49-F238E27FC236}">
                <a16:creationId xmlns:a16="http://schemas.microsoft.com/office/drawing/2014/main" id="{6610140B-2440-FE3D-49E0-1AA8F07E49BF}"/>
              </a:ext>
            </a:extLst>
          </p:cNvPr>
          <p:cNvSpPr txBox="1"/>
          <p:nvPr/>
        </p:nvSpPr>
        <p:spPr>
          <a:xfrm>
            <a:off x="1667321" y="2402729"/>
            <a:ext cx="9937630" cy="646331"/>
          </a:xfrm>
          <a:prstGeom prst="rect">
            <a:avLst/>
          </a:prstGeom>
          <a:noFill/>
        </p:spPr>
        <p:txBody>
          <a:bodyPr wrap="square">
            <a:spAutoFit/>
          </a:bodyPr>
          <a:lstStyle/>
          <a:p>
            <a:endParaRPr lang="sv-SE">
              <a:solidFill>
                <a:schemeClr val="bg1"/>
              </a:solidFill>
            </a:endParaRPr>
          </a:p>
          <a:p>
            <a:endParaRPr lang="sv-SE"/>
          </a:p>
        </p:txBody>
      </p:sp>
      <p:sp>
        <p:nvSpPr>
          <p:cNvPr id="15" name="Ellips 14">
            <a:extLst>
              <a:ext uri="{FF2B5EF4-FFF2-40B4-BE49-F238E27FC236}">
                <a16:creationId xmlns:a16="http://schemas.microsoft.com/office/drawing/2014/main" id="{420E6B33-D994-F12E-4CC5-CE534D71618B}"/>
              </a:ext>
            </a:extLst>
          </p:cNvPr>
          <p:cNvSpPr/>
          <p:nvPr/>
        </p:nvSpPr>
        <p:spPr>
          <a:xfrm>
            <a:off x="7893457" y="2991058"/>
            <a:ext cx="2988354" cy="2864750"/>
          </a:xfrm>
          <a:prstGeom prst="ellipse">
            <a:avLst/>
          </a:prstGeom>
          <a:solidFill>
            <a:srgbClr val="11514D"/>
          </a:solidFill>
          <a:ln>
            <a:solidFill>
              <a:srgbClr val="115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6" descr="En bild som visar logotyp&#10;&#10;Automatiskt genererad beskrivning">
            <a:extLst>
              <a:ext uri="{FF2B5EF4-FFF2-40B4-BE49-F238E27FC236}">
                <a16:creationId xmlns:a16="http://schemas.microsoft.com/office/drawing/2014/main" id="{7158539E-D62B-5C08-C00F-7C3BF9E59D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4796" y="2969181"/>
            <a:ext cx="2905676" cy="2905676"/>
          </a:xfrm>
          <a:prstGeom prst="rect">
            <a:avLst/>
          </a:prstGeom>
        </p:spPr>
      </p:pic>
      <p:sp>
        <p:nvSpPr>
          <p:cNvPr id="19" name="textruta 18">
            <a:extLst>
              <a:ext uri="{FF2B5EF4-FFF2-40B4-BE49-F238E27FC236}">
                <a16:creationId xmlns:a16="http://schemas.microsoft.com/office/drawing/2014/main" id="{B8B10955-7A8C-4426-2A70-5E30E0F7C9B7}"/>
              </a:ext>
            </a:extLst>
          </p:cNvPr>
          <p:cNvSpPr txBox="1"/>
          <p:nvPr/>
        </p:nvSpPr>
        <p:spPr>
          <a:xfrm>
            <a:off x="1695405" y="2562670"/>
            <a:ext cx="6110662" cy="3216265"/>
          </a:xfrm>
          <a:prstGeom prst="rect">
            <a:avLst/>
          </a:prstGeom>
          <a:noFill/>
        </p:spPr>
        <p:txBody>
          <a:bodyPr wrap="square">
            <a:spAutoFit/>
          </a:bodyPr>
          <a:lstStyle/>
          <a:p>
            <a:r>
              <a:rPr lang="sv-SE" sz="28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Varför är berättande viktigt? </a:t>
            </a:r>
          </a:p>
          <a:p>
            <a:endParaRPr lang="sv-SE" sz="28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sv-SE" sz="21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Berättelsen är nyckeln till deltagarnas </a:t>
            </a:r>
            <a:r>
              <a:rPr lang="sv-SE" sz="2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engagemang</a:t>
            </a:r>
          </a:p>
          <a:p>
            <a:endParaRPr lang="sv-SE" sz="21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sv-SE" sz="21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Få syn på sig själv genom berättelser om sitt liv</a:t>
            </a:r>
          </a:p>
          <a:p>
            <a:endParaRPr lang="sv-SE" sz="21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sv-SE" sz="21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Konkretisera för sig själv varför man är engagerad? Hitta den röda tråden! </a:t>
            </a:r>
          </a:p>
        </p:txBody>
      </p:sp>
    </p:spTree>
    <p:extLst>
      <p:ext uri="{BB962C8B-B14F-4D97-AF65-F5344CB8AC3E}">
        <p14:creationId xmlns:p14="http://schemas.microsoft.com/office/powerpoint/2010/main" val="497028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51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4652534" y="-2328793"/>
            <a:ext cx="7903535" cy="790353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583174" y="2145742"/>
            <a:ext cx="6858000" cy="6858000"/>
          </a:xfrm>
          <a:prstGeom prst="rect">
            <a:avLst/>
          </a:prstGeom>
        </p:spPr>
      </p:pic>
      <p:sp>
        <p:nvSpPr>
          <p:cNvPr id="7" name="TextBox 7"/>
          <p:cNvSpPr txBox="1"/>
          <p:nvPr/>
        </p:nvSpPr>
        <p:spPr>
          <a:xfrm>
            <a:off x="2384359" y="1711521"/>
            <a:ext cx="7220083" cy="3208122"/>
          </a:xfrm>
          <a:prstGeom prst="rect">
            <a:avLst/>
          </a:prstGeom>
        </p:spPr>
        <p:txBody>
          <a:bodyPr lIns="0" tIns="0" rIns="0" bIns="0" rtlCol="0" anchor="t">
            <a:spAutoFit/>
          </a:bodyPr>
          <a:lstStyle/>
          <a:p>
            <a:pPr marL="0" marR="0" lvl="0" indent="0" algn="l" defTabSz="609630" rtl="0" eaLnBrk="1" fontAlgn="auto" latinLnBrk="0" hangingPunct="1">
              <a:lnSpc>
                <a:spcPts val="28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a:p>
            <a:pPr marL="215911" marR="0" lvl="1" indent="0" algn="l" defTabSz="609630" rtl="0" eaLnBrk="1" fontAlgn="auto" latinLnBrk="0" hangingPunct="1">
              <a:lnSpc>
                <a:spcPts val="2800"/>
              </a:lnSpc>
              <a:spcBef>
                <a:spcPts val="0"/>
              </a:spcBef>
              <a:spcAft>
                <a:spcPts val="0"/>
              </a:spcAft>
              <a:buClrTx/>
              <a:buSzTx/>
              <a:buFontTx/>
              <a:buNone/>
              <a:tabLst/>
              <a:defRPr/>
            </a:pPr>
            <a:endParaRPr kumimoji="0" lang="en-US" sz="2333" b="1" i="0" u="none" strike="noStrike" kern="1200" cap="none" spc="0" normalizeH="0" baseline="0" noProof="0">
              <a:ln>
                <a:noFill/>
              </a:ln>
              <a:solidFill>
                <a:srgbClr val="EAF3E9"/>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p:txBody>
      </p:sp>
      <p:sp>
        <p:nvSpPr>
          <p:cNvPr id="4" name="AutoShape 4" descr="Metodbank | Resultatbolaget">
            <a:extLst>
              <a:ext uri="{FF2B5EF4-FFF2-40B4-BE49-F238E27FC236}">
                <a16:creationId xmlns:a16="http://schemas.microsoft.com/office/drawing/2014/main" id="{D05E623D-4C79-47BA-93A3-FB856DCC3046}"/>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ruta 8">
            <a:extLst>
              <a:ext uri="{FF2B5EF4-FFF2-40B4-BE49-F238E27FC236}">
                <a16:creationId xmlns:a16="http://schemas.microsoft.com/office/drawing/2014/main" id="{64098D24-EF31-443C-A4DD-345B2A7AD6D1}"/>
              </a:ext>
            </a:extLst>
          </p:cNvPr>
          <p:cNvSpPr txBox="1"/>
          <p:nvPr/>
        </p:nvSpPr>
        <p:spPr>
          <a:xfrm>
            <a:off x="2366975" y="374498"/>
            <a:ext cx="10046824" cy="22190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500" b="1"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Del 1. </a:t>
            </a:r>
            <a:r>
              <a:rPr lang="sv-SE" sz="4500" b="1">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Engagemang/berättande</a:t>
            </a:r>
            <a:endParaRPr lang="sv-SE" sz="4500" b="1">
              <a:solidFill>
                <a:prstClr val="white"/>
              </a:solidFill>
              <a:latin typeface="Calibri"/>
            </a:endParaRPr>
          </a:p>
          <a:p>
            <a:r>
              <a:rPr lang="en-US" sz="4800" b="1">
                <a:solidFill>
                  <a:schemeClr val="bg1"/>
                </a:solidFill>
                <a:latin typeface="+mj-lt"/>
                <a:ea typeface="+mj-ea"/>
                <a:cs typeface="+mj-cs"/>
              </a:rPr>
              <a:t>Testa </a:t>
            </a:r>
            <a:r>
              <a:rPr lang="en-US" sz="4800" b="1" err="1">
                <a:solidFill>
                  <a:schemeClr val="bg1"/>
                </a:solidFill>
                <a:latin typeface="+mj-lt"/>
                <a:ea typeface="+mj-ea"/>
                <a:cs typeface="+mj-cs"/>
              </a:rPr>
              <a:t>en</a:t>
            </a:r>
            <a:r>
              <a:rPr lang="en-US" sz="4800" b="1">
                <a:solidFill>
                  <a:schemeClr val="bg1"/>
                </a:solidFill>
                <a:latin typeface="+mj-lt"/>
                <a:ea typeface="+mj-ea"/>
                <a:cs typeface="+mj-cs"/>
              </a:rPr>
              <a:t> </a:t>
            </a:r>
            <a:r>
              <a:rPr lang="en-US" sz="4800" b="1" err="1">
                <a:solidFill>
                  <a:schemeClr val="bg1"/>
                </a:solidFill>
                <a:latin typeface="+mj-lt"/>
                <a:ea typeface="+mj-ea"/>
                <a:cs typeface="+mj-cs"/>
              </a:rPr>
              <a:t>övning</a:t>
            </a:r>
            <a:endParaRPr lang="en-US" sz="4800" b="1">
              <a:solidFill>
                <a:schemeClr val="bg1"/>
              </a:solidFill>
              <a:latin typeface="+mj-lt"/>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500" b="1"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ruta 10">
            <a:extLst>
              <a:ext uri="{FF2B5EF4-FFF2-40B4-BE49-F238E27FC236}">
                <a16:creationId xmlns:a16="http://schemas.microsoft.com/office/drawing/2014/main" id="{7A850EC8-9FBB-4D1B-B5A4-0BA2EED88A13}"/>
              </a:ext>
            </a:extLst>
          </p:cNvPr>
          <p:cNvSpPr txBox="1"/>
          <p:nvPr/>
        </p:nvSpPr>
        <p:spPr>
          <a:xfrm>
            <a:off x="1862526" y="2312218"/>
            <a:ext cx="8959803" cy="4339650"/>
          </a:xfrm>
          <a:prstGeom prst="rect">
            <a:avLst/>
          </a:prstGeom>
          <a:noFill/>
        </p:spPr>
        <p:txBody>
          <a:bodyPr wrap="square">
            <a:spAutoFit/>
          </a:bodyPr>
          <a:lstStyle/>
          <a:p>
            <a:pPr marL="342900" marR="0" lvl="0" indent="0" algn="l" defTabSz="914400" rtl="0" eaLnBrk="1" fontAlgn="ctr"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Intervjua varandra två och två  (10 min totalt)</a:t>
            </a:r>
          </a:p>
          <a:p>
            <a:pPr marL="342900" marR="0" lvl="0" indent="0" algn="l" defTabSz="914400" rtl="0" eaLnBrk="1" fontAlgn="ctr"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sv-SE" sz="24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sv-SE" sz="20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a:t>
            </a:r>
            <a:r>
              <a:rPr lang="sv-SE" sz="2000" b="1" dirty="0" err="1">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örsök</a:t>
            </a:r>
            <a:r>
              <a:rPr lang="sv-SE" sz="20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minnas korta händelser</a:t>
            </a:r>
            <a:r>
              <a:rPr kumimoji="0" lang="sv-SE" sz="20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i ditt liv som har påverkat dig positivt?</a:t>
            </a:r>
          </a:p>
          <a:p>
            <a:pPr marL="342900" marR="0" lvl="0" indent="0" algn="l" defTabSz="914400" rtl="0" eaLnBrk="1" fontAlgn="ctr"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685800" marR="0" lvl="0" indent="-342900" algn="l" defTabSz="914400" rtl="0" eaLnBrk="1" fontAlgn="ctr" latinLnBrk="0" hangingPunct="1">
              <a:lnSpc>
                <a:spcPct val="100000"/>
              </a:lnSpc>
              <a:spcBef>
                <a:spcPts val="0"/>
              </a:spcBef>
              <a:spcAft>
                <a:spcPts val="0"/>
              </a:spcAft>
              <a:buClrTx/>
              <a:buSzTx/>
              <a:buFontTx/>
              <a:buChar char="-"/>
              <a:tabLst/>
              <a:defRPr/>
            </a:pPr>
            <a:r>
              <a:rPr kumimoji="0" lang="sv-SE" sz="20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 ex någon gång du har gjort positiv skillnad för någon annan eller när någon har gjort positiv skillnad för dig.</a:t>
            </a:r>
            <a:br>
              <a:rPr kumimoji="0" lang="sv-SE" sz="20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br>
              <a:rPr kumimoji="0" lang="sv-SE" sz="20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sv-SE" sz="20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Skriv ner dina egna händelser på små post-it-lappar och spara dem framför dig.</a:t>
            </a:r>
          </a:p>
          <a:p>
            <a:pPr marL="685800" marR="0" lvl="0" indent="-342900" algn="l" defTabSz="914400" rtl="0" eaLnBrk="1" fontAlgn="ctr" latinLnBrk="0" hangingPunct="1">
              <a:lnSpc>
                <a:spcPct val="100000"/>
              </a:lnSpc>
              <a:spcBef>
                <a:spcPts val="0"/>
              </a:spcBef>
              <a:spcAft>
                <a:spcPts val="0"/>
              </a:spcAft>
              <a:buClrTx/>
              <a:buSzTx/>
              <a:buFontTx/>
              <a:buChar char="-"/>
              <a:tabLst/>
              <a:defRPr/>
            </a:pPr>
            <a:endParaRPr kumimoji="0" lang="sv-SE" sz="20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sv-SE" sz="20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Reflektera - Har du lärt dig något nytt om dig själv och/eller om samhället genom händelsen?</a:t>
            </a:r>
            <a:endParaRPr kumimoji="0" lang="sv-SE" sz="20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11790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201054" y="1787011"/>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EB20305D-5ECA-3E17-221D-2EA24869BCE8}"/>
              </a:ext>
            </a:extLst>
          </p:cNvPr>
          <p:cNvSpPr txBox="1"/>
          <p:nvPr/>
        </p:nvSpPr>
        <p:spPr>
          <a:xfrm>
            <a:off x="1667321" y="388623"/>
            <a:ext cx="9937630" cy="1569660"/>
          </a:xfrm>
          <a:prstGeom prst="rect">
            <a:avLst/>
          </a:prstGeom>
          <a:noFill/>
        </p:spPr>
        <p:txBody>
          <a:bodyPr wrap="square">
            <a:spAutoFit/>
          </a:bodyPr>
          <a:lstStyle/>
          <a:p>
            <a:r>
              <a:rPr lang="sv-SE" sz="4800" b="0" i="0">
                <a:solidFill>
                  <a:schemeClr val="bg1"/>
                </a:solidFill>
                <a:effectLst/>
                <a:latin typeface="Open Sans Light Bold"/>
              </a:rPr>
              <a:t>Del 1. Jag: Berättande och egna erfarenheter</a:t>
            </a:r>
            <a:endParaRPr lang="sv-SE" sz="4800">
              <a:solidFill>
                <a:schemeClr val="bg1"/>
              </a:solidFill>
              <a:latin typeface="Open Sans Light Bold"/>
            </a:endParaRPr>
          </a:p>
        </p:txBody>
      </p:sp>
      <p:sp>
        <p:nvSpPr>
          <p:cNvPr id="8" name="textruta 7">
            <a:extLst>
              <a:ext uri="{FF2B5EF4-FFF2-40B4-BE49-F238E27FC236}">
                <a16:creationId xmlns:a16="http://schemas.microsoft.com/office/drawing/2014/main" id="{6610140B-2440-FE3D-49E0-1AA8F07E49BF}"/>
              </a:ext>
            </a:extLst>
          </p:cNvPr>
          <p:cNvSpPr txBox="1"/>
          <p:nvPr/>
        </p:nvSpPr>
        <p:spPr>
          <a:xfrm>
            <a:off x="1667321" y="2402729"/>
            <a:ext cx="9937630" cy="3416320"/>
          </a:xfrm>
          <a:prstGeom prst="rect">
            <a:avLst/>
          </a:prstGeom>
          <a:noFill/>
        </p:spPr>
        <p:txBody>
          <a:bodyPr wrap="square">
            <a:spAutoFit/>
          </a:bodyPr>
          <a:lstStyle/>
          <a:p>
            <a:r>
              <a:rPr lang="sv-SE" sz="30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Vad är en berättelse?</a:t>
            </a:r>
            <a:endParaRPr lang="sv-SE"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buFontTx/>
              <a:buChar char="-"/>
            </a:pPr>
            <a:endParaRPr lang="sv-SE">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sv-SE" sz="24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Berättelsen ska kopplas till deltagarnas engagemang</a:t>
            </a:r>
          </a:p>
          <a:p>
            <a:pPr marL="285750" indent="-285750">
              <a:buFont typeface="Arial" panose="020B0604020202020204" pitchFamily="34" charset="0"/>
              <a:buChar char="•"/>
            </a:pPr>
            <a:r>
              <a:rPr lang="sv-SE" sz="24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Berättelser kan vara korta utsnitt ur ens liv eller något mer övergripande</a:t>
            </a:r>
          </a:p>
          <a:p>
            <a:pPr marL="285750" indent="-285750">
              <a:buFont typeface="Arial" panose="020B0604020202020204" pitchFamily="34" charset="0"/>
              <a:buChar char="•"/>
            </a:pPr>
            <a:r>
              <a:rPr lang="sv-SE" sz="24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Berättelser kan vara ljusa och lättsamma såväl som tunga och sorgliga</a:t>
            </a:r>
          </a:p>
          <a:p>
            <a:pPr marL="285750" indent="-285750">
              <a:buFont typeface="Arial" panose="020B0604020202020204" pitchFamily="34" charset="0"/>
              <a:buChar char="•"/>
            </a:pPr>
            <a:r>
              <a:rPr lang="sv-SE" sz="24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Det är viktigt att deltagarna får exempel på olika typer av berättelser</a:t>
            </a:r>
          </a:p>
          <a:p>
            <a:pPr marL="285750" indent="-285750">
              <a:buFont typeface="Arial" panose="020B0604020202020204" pitchFamily="34" charset="0"/>
              <a:buChar char="•"/>
            </a:pPr>
            <a:r>
              <a:rPr lang="sv-SE" sz="24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Att hitta sin berättelse är en process</a:t>
            </a:r>
          </a:p>
        </p:txBody>
      </p:sp>
    </p:spTree>
    <p:extLst>
      <p:ext uri="{BB962C8B-B14F-4D97-AF65-F5344CB8AC3E}">
        <p14:creationId xmlns:p14="http://schemas.microsoft.com/office/powerpoint/2010/main" val="1074717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8" name="textruta 7">
            <a:extLst>
              <a:ext uri="{FF2B5EF4-FFF2-40B4-BE49-F238E27FC236}">
                <a16:creationId xmlns:a16="http://schemas.microsoft.com/office/drawing/2014/main" id="{6610140B-2440-FE3D-49E0-1AA8F07E49BF}"/>
              </a:ext>
            </a:extLst>
          </p:cNvPr>
          <p:cNvSpPr txBox="1"/>
          <p:nvPr/>
        </p:nvSpPr>
        <p:spPr>
          <a:xfrm>
            <a:off x="1667321" y="2030405"/>
            <a:ext cx="9937630" cy="646331"/>
          </a:xfrm>
          <a:prstGeom prst="rect">
            <a:avLst/>
          </a:prstGeom>
          <a:noFill/>
        </p:spPr>
        <p:txBody>
          <a:bodyPr wrap="square">
            <a:spAutoFit/>
          </a:bodyPr>
          <a:lstStyle/>
          <a:p>
            <a:pPr marL="171450" indent="-171450">
              <a:buFontTx/>
              <a:buChar char="-"/>
            </a:pPr>
            <a:endParaRPr lang="sv-SE">
              <a:solidFill>
                <a:schemeClr val="bg1"/>
              </a:solidFill>
            </a:endParaRPr>
          </a:p>
          <a:p>
            <a:endParaRPr lang="sv-SE"/>
          </a:p>
        </p:txBody>
      </p:sp>
      <p:pic>
        <p:nvPicPr>
          <p:cNvPr id="10" name="Bildobjekt 9" descr="En bild som visar text&#10;&#10;Automatiskt genererad beskrivning">
            <a:extLst>
              <a:ext uri="{FF2B5EF4-FFF2-40B4-BE49-F238E27FC236}">
                <a16:creationId xmlns:a16="http://schemas.microsoft.com/office/drawing/2014/main" id="{3C5B390A-D889-C794-78A5-84C04A14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110" y="1362973"/>
            <a:ext cx="3916113" cy="5221484"/>
          </a:xfrm>
          <a:prstGeom prst="rect">
            <a:avLst/>
          </a:prstGeom>
        </p:spPr>
      </p:pic>
      <p:pic>
        <p:nvPicPr>
          <p:cNvPr id="13" name="Bildobjekt 12" descr="En bild som visar text, whiteboard&#10;&#10;Automatiskt genererad beskrivning">
            <a:extLst>
              <a:ext uri="{FF2B5EF4-FFF2-40B4-BE49-F238E27FC236}">
                <a16:creationId xmlns:a16="http://schemas.microsoft.com/office/drawing/2014/main" id="{62E37134-3113-CC48-8DD8-2FE9D4D23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387" y="1362973"/>
            <a:ext cx="6728603" cy="5046453"/>
          </a:xfrm>
          <a:prstGeom prst="rect">
            <a:avLst/>
          </a:prstGeom>
        </p:spPr>
      </p:pic>
      <p:sp>
        <p:nvSpPr>
          <p:cNvPr id="3" name="textruta 2">
            <a:extLst>
              <a:ext uri="{FF2B5EF4-FFF2-40B4-BE49-F238E27FC236}">
                <a16:creationId xmlns:a16="http://schemas.microsoft.com/office/drawing/2014/main" id="{9633F59E-8D9D-C7C1-8A07-A7DFE3526461}"/>
              </a:ext>
            </a:extLst>
          </p:cNvPr>
          <p:cNvSpPr txBox="1"/>
          <p:nvPr/>
        </p:nvSpPr>
        <p:spPr>
          <a:xfrm>
            <a:off x="1535657" y="273543"/>
            <a:ext cx="10724473" cy="830997"/>
          </a:xfrm>
          <a:prstGeom prst="rect">
            <a:avLst/>
          </a:prstGeom>
          <a:noFill/>
        </p:spPr>
        <p:txBody>
          <a:bodyPr wrap="square">
            <a:spAutoFit/>
          </a:bodyPr>
          <a:lstStyle/>
          <a:p>
            <a:r>
              <a:rPr lang="sv-SE" sz="48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Olika sätt att jobba med berättande </a:t>
            </a:r>
          </a:p>
        </p:txBody>
      </p:sp>
    </p:spTree>
    <p:extLst>
      <p:ext uri="{BB962C8B-B14F-4D97-AF65-F5344CB8AC3E}">
        <p14:creationId xmlns:p14="http://schemas.microsoft.com/office/powerpoint/2010/main" val="27654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8" name="textruta 7">
            <a:extLst>
              <a:ext uri="{FF2B5EF4-FFF2-40B4-BE49-F238E27FC236}">
                <a16:creationId xmlns:a16="http://schemas.microsoft.com/office/drawing/2014/main" id="{6610140B-2440-FE3D-49E0-1AA8F07E49BF}"/>
              </a:ext>
            </a:extLst>
          </p:cNvPr>
          <p:cNvSpPr txBox="1"/>
          <p:nvPr/>
        </p:nvSpPr>
        <p:spPr>
          <a:xfrm>
            <a:off x="1667321" y="2030405"/>
            <a:ext cx="9937630" cy="646331"/>
          </a:xfrm>
          <a:prstGeom prst="rect">
            <a:avLst/>
          </a:prstGeom>
          <a:noFill/>
        </p:spPr>
        <p:txBody>
          <a:bodyPr wrap="square">
            <a:spAutoFit/>
          </a:bodyPr>
          <a:lstStyle/>
          <a:p>
            <a:pPr marL="171450" indent="-171450">
              <a:buFontTx/>
              <a:buChar char="-"/>
            </a:pPr>
            <a:endParaRPr lang="sv-SE">
              <a:solidFill>
                <a:schemeClr val="bg1"/>
              </a:solidFill>
            </a:endParaRPr>
          </a:p>
          <a:p>
            <a:endParaRPr lang="sv-SE"/>
          </a:p>
        </p:txBody>
      </p:sp>
      <p:pic>
        <p:nvPicPr>
          <p:cNvPr id="4" name="Bildobjekt 3">
            <a:extLst>
              <a:ext uri="{FF2B5EF4-FFF2-40B4-BE49-F238E27FC236}">
                <a16:creationId xmlns:a16="http://schemas.microsoft.com/office/drawing/2014/main" id="{60D27730-9432-4E0E-A86D-FA0224FF3C9A}"/>
              </a:ext>
            </a:extLst>
          </p:cNvPr>
          <p:cNvPicPr>
            <a:picLocks noChangeAspect="1"/>
          </p:cNvPicPr>
          <p:nvPr/>
        </p:nvPicPr>
        <p:blipFill>
          <a:blip r:embed="rId3"/>
          <a:stretch>
            <a:fillRect/>
          </a:stretch>
        </p:blipFill>
        <p:spPr>
          <a:xfrm>
            <a:off x="3120699" y="817104"/>
            <a:ext cx="8227127" cy="5776346"/>
          </a:xfrm>
          <a:prstGeom prst="rect">
            <a:avLst/>
          </a:prstGeom>
        </p:spPr>
      </p:pic>
      <p:sp>
        <p:nvSpPr>
          <p:cNvPr id="5" name="textruta 4">
            <a:extLst>
              <a:ext uri="{FF2B5EF4-FFF2-40B4-BE49-F238E27FC236}">
                <a16:creationId xmlns:a16="http://schemas.microsoft.com/office/drawing/2014/main" id="{7A925A0F-2325-DFD0-641C-E0C082464F3D}"/>
              </a:ext>
            </a:extLst>
          </p:cNvPr>
          <p:cNvSpPr txBox="1"/>
          <p:nvPr/>
        </p:nvSpPr>
        <p:spPr>
          <a:xfrm>
            <a:off x="587049" y="-13893"/>
            <a:ext cx="11404926" cy="830997"/>
          </a:xfrm>
          <a:prstGeom prst="rect">
            <a:avLst/>
          </a:prstGeom>
          <a:noFill/>
        </p:spPr>
        <p:txBody>
          <a:bodyPr wrap="square">
            <a:spAutoFit/>
          </a:bodyPr>
          <a:lstStyle/>
          <a:p>
            <a:r>
              <a:rPr lang="sv-SE" sz="48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Olika sätt att jobba - tidslinje </a:t>
            </a:r>
          </a:p>
        </p:txBody>
      </p:sp>
      <p:sp>
        <p:nvSpPr>
          <p:cNvPr id="6" name="textruta 5">
            <a:extLst>
              <a:ext uri="{FF2B5EF4-FFF2-40B4-BE49-F238E27FC236}">
                <a16:creationId xmlns:a16="http://schemas.microsoft.com/office/drawing/2014/main" id="{F87B0CFA-4724-1C57-E4AD-605FE41BE39B}"/>
              </a:ext>
            </a:extLst>
          </p:cNvPr>
          <p:cNvSpPr txBox="1"/>
          <p:nvPr/>
        </p:nvSpPr>
        <p:spPr>
          <a:xfrm>
            <a:off x="183107" y="1116544"/>
            <a:ext cx="2541043" cy="400110"/>
          </a:xfrm>
          <a:prstGeom prst="rect">
            <a:avLst/>
          </a:prstGeom>
          <a:noFill/>
        </p:spPr>
        <p:txBody>
          <a:bodyPr wrap="square">
            <a:spAutoFit/>
          </a:bodyPr>
          <a:lstStyle/>
          <a:p>
            <a:r>
              <a:rPr lang="sv-SE" sz="2000" b="1" i="1"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Ghinwas</a:t>
            </a:r>
            <a:r>
              <a:rPr lang="sv-SE" sz="2000" b="1" i="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matresa</a:t>
            </a:r>
          </a:p>
        </p:txBody>
      </p:sp>
    </p:spTree>
    <p:extLst>
      <p:ext uri="{BB962C8B-B14F-4D97-AF65-F5344CB8AC3E}">
        <p14:creationId xmlns:p14="http://schemas.microsoft.com/office/powerpoint/2010/main" val="3712484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D9B7E"/>
        </a:solidFill>
        <a:effectLst/>
      </p:bgPr>
    </p:bg>
    <p:spTree>
      <p:nvGrpSpPr>
        <p:cNvPr id="1" name=""/>
        <p:cNvGrpSpPr/>
        <p:nvPr/>
      </p:nvGrpSpPr>
      <p:grpSpPr>
        <a:xfrm>
          <a:off x="0" y="0"/>
          <a:ext cx="0" cy="0"/>
          <a:chOff x="0" y="0"/>
          <a:chExt cx="0" cy="0"/>
        </a:xfrm>
      </p:grpSpPr>
      <p:pic>
        <p:nvPicPr>
          <p:cNvPr id="2" name="Picture 176">
            <a:extLst>
              <a:ext uri="{FF2B5EF4-FFF2-40B4-BE49-F238E27FC236}">
                <a16:creationId xmlns:a16="http://schemas.microsoft.com/office/drawing/2014/main" id="{0EB831B2-4146-0947-DCCC-32FCDBF0C96A}"/>
              </a:ext>
            </a:extLst>
          </p:cNvPr>
          <p:cNvPicPr/>
          <p:nvPr/>
        </p:nvPicPr>
        <p:blipFill>
          <a:blip r:embed="rId3"/>
          <a:stretch>
            <a:fillRect/>
          </a:stretch>
        </p:blipFill>
        <p:spPr>
          <a:xfrm>
            <a:off x="643467" y="879940"/>
            <a:ext cx="10905066" cy="5098119"/>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Tree>
    <p:extLst>
      <p:ext uri="{BB962C8B-B14F-4D97-AF65-F5344CB8AC3E}">
        <p14:creationId xmlns:p14="http://schemas.microsoft.com/office/powerpoint/2010/main" val="1125517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946077" y="1579594"/>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EB20305D-5ECA-3E17-221D-2EA24869BCE8}"/>
              </a:ext>
            </a:extLst>
          </p:cNvPr>
          <p:cNvSpPr txBox="1"/>
          <p:nvPr/>
        </p:nvSpPr>
        <p:spPr>
          <a:xfrm>
            <a:off x="1667321" y="388623"/>
            <a:ext cx="9937630" cy="1569660"/>
          </a:xfrm>
          <a:prstGeom prst="rect">
            <a:avLst/>
          </a:prstGeom>
          <a:noFill/>
        </p:spPr>
        <p:txBody>
          <a:bodyPr wrap="square">
            <a:spAutoFit/>
          </a:bodyPr>
          <a:lstStyle/>
          <a:p>
            <a:r>
              <a:rPr lang="sv-SE" sz="4800" b="0" i="0">
                <a:solidFill>
                  <a:schemeClr val="bg1"/>
                </a:solidFill>
                <a:effectLst/>
                <a:latin typeface="Open Sans Light Bold"/>
              </a:rPr>
              <a:t>Del 1. Jag: Berättande och egna erfarenheter</a:t>
            </a:r>
            <a:endParaRPr lang="sv-SE" sz="4800">
              <a:solidFill>
                <a:schemeClr val="bg1"/>
              </a:solidFill>
              <a:latin typeface="Open Sans Light Bold"/>
            </a:endParaRPr>
          </a:p>
        </p:txBody>
      </p:sp>
      <p:sp>
        <p:nvSpPr>
          <p:cNvPr id="8" name="textruta 7">
            <a:extLst>
              <a:ext uri="{FF2B5EF4-FFF2-40B4-BE49-F238E27FC236}">
                <a16:creationId xmlns:a16="http://schemas.microsoft.com/office/drawing/2014/main" id="{6610140B-2440-FE3D-49E0-1AA8F07E49BF}"/>
              </a:ext>
            </a:extLst>
          </p:cNvPr>
          <p:cNvSpPr txBox="1"/>
          <p:nvPr/>
        </p:nvSpPr>
        <p:spPr>
          <a:xfrm>
            <a:off x="1667321" y="2171183"/>
            <a:ext cx="9937630" cy="2692725"/>
          </a:xfrm>
          <a:prstGeom prst="rect">
            <a:avLst/>
          </a:prstGeom>
          <a:noFill/>
        </p:spPr>
        <p:txBody>
          <a:bodyPr wrap="square">
            <a:spAutoFit/>
          </a:bodyPr>
          <a:lstStyle/>
          <a:p>
            <a:pPr lvl="0" fontAlgn="ctr">
              <a:lnSpc>
                <a:spcPct val="107000"/>
              </a:lnSpc>
              <a:spcAft>
                <a:spcPts val="800"/>
              </a:spcAft>
              <a:buSzPts val="1000"/>
              <a:tabLst>
                <a:tab pos="457200" algn="l"/>
              </a:tabLst>
            </a:pPr>
            <a:r>
              <a:rPr lang="sv-SE" sz="2800" b="1">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Hur tar vi med oss berättandet i varje del av metoden?</a:t>
            </a: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21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Återvänd till berättelsen </a:t>
            </a: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21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Lyssna till andras berättelser </a:t>
            </a: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21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Samtal mellan deltagare</a:t>
            </a: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21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Utvärdera narrativt – ställ frågor till deltagarna som exempelvis: Vad har varit meningsfullt? Vad har varit minnesvärt?</a:t>
            </a:r>
          </a:p>
        </p:txBody>
      </p:sp>
    </p:spTree>
    <p:extLst>
      <p:ext uri="{BB962C8B-B14F-4D97-AF65-F5344CB8AC3E}">
        <p14:creationId xmlns:p14="http://schemas.microsoft.com/office/powerpoint/2010/main" val="2780228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objekt 7">
            <a:extLst>
              <a:ext uri="{FF2B5EF4-FFF2-40B4-BE49-F238E27FC236}">
                <a16:creationId xmlns:a16="http://schemas.microsoft.com/office/drawing/2014/main" id="{0208DAF9-C94E-44AC-5B32-DD3AB136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25" y="424067"/>
            <a:ext cx="11842100" cy="60098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Tree>
    <p:extLst>
      <p:ext uri="{BB962C8B-B14F-4D97-AF65-F5344CB8AC3E}">
        <p14:creationId xmlns:p14="http://schemas.microsoft.com/office/powerpoint/2010/main" val="1714961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4028046" y="-365758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123109" y="1454889"/>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61D99DF2-8F20-E9EB-61C1-0A6E08EFC2A4}"/>
              </a:ext>
            </a:extLst>
          </p:cNvPr>
          <p:cNvSpPr txBox="1"/>
          <p:nvPr/>
        </p:nvSpPr>
        <p:spPr>
          <a:xfrm>
            <a:off x="4720263" y="2663222"/>
            <a:ext cx="2955021" cy="1169551"/>
          </a:xfrm>
          <a:prstGeom prst="rect">
            <a:avLst/>
          </a:prstGeom>
          <a:noFill/>
        </p:spPr>
        <p:txBody>
          <a:bodyPr wrap="square">
            <a:spAutoFit/>
          </a:bodyPr>
          <a:lstStyle/>
          <a:p>
            <a:r>
              <a:rPr lang="sv-SE" sz="7000">
                <a:solidFill>
                  <a:schemeClr val="bg1"/>
                </a:solidFill>
                <a:effectLst/>
                <a:latin typeface="Open Sans Light Bold"/>
                <a:ea typeface="Calibri" panose="020F0502020204030204" pitchFamily="34" charset="0"/>
                <a:cs typeface="Times New Roman" panose="02020603050405020304" pitchFamily="18" charset="0"/>
              </a:rPr>
              <a:t>PAUS</a:t>
            </a:r>
            <a:endParaRPr lang="sv-SE" sz="7000">
              <a:solidFill>
                <a:schemeClr val="bg1"/>
              </a:solidFill>
              <a:latin typeface="Open Sans Light Bold"/>
            </a:endParaRPr>
          </a:p>
        </p:txBody>
      </p:sp>
      <mc:AlternateContent xmlns:mc="http://schemas.openxmlformats.org/markup-compatibility/2006" xmlns:p14="http://schemas.microsoft.com/office/powerpoint/2010/main" xmlns:aink="http://schemas.microsoft.com/office/drawing/2016/ink">
        <mc:Choice Requires="p14 aink">
          <p:contentPart p14:bwMode="auto" r:id="rId7">
            <p14:nvContentPartPr>
              <p14:cNvPr id="6" name="Pennanteckning 5">
                <a:extLst>
                  <a:ext uri="{FF2B5EF4-FFF2-40B4-BE49-F238E27FC236}">
                    <a16:creationId xmlns:a16="http://schemas.microsoft.com/office/drawing/2014/main" id="{3F6F7356-FE41-1A27-E707-5FA6057A8C9D}"/>
                  </a:ext>
                </a:extLst>
              </p14:cNvPr>
              <p14:cNvContentPartPr/>
              <p14:nvPr/>
            </p14:nvContentPartPr>
            <p14:xfrm>
              <a:off x="2483110" y="2136872"/>
              <a:ext cx="1971720" cy="2797920"/>
            </p14:xfrm>
          </p:contentPart>
        </mc:Choice>
        <mc:Fallback xmlns="">
          <p:pic>
            <p:nvPicPr>
              <p:cNvPr id="6" name="Pennanteckning 5">
                <a:extLst>
                  <a:ext uri="{FF2B5EF4-FFF2-40B4-BE49-F238E27FC236}">
                    <a16:creationId xmlns:a16="http://schemas.microsoft.com/office/drawing/2014/main" id="{3F6F7356-FE41-1A27-E707-5FA6057A8C9D}"/>
                  </a:ext>
                </a:extLst>
              </p:cNvPr>
              <p:cNvPicPr/>
              <p:nvPr/>
            </p:nvPicPr>
            <p:blipFill>
              <a:blip r:embed="rId8"/>
              <a:stretch>
                <a:fillRect/>
              </a:stretch>
            </p:blipFill>
            <p:spPr>
              <a:xfrm>
                <a:off x="2465107" y="2028872"/>
                <a:ext cx="2007367" cy="301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8" name="Pennanteckning 7">
                <a:extLst>
                  <a:ext uri="{FF2B5EF4-FFF2-40B4-BE49-F238E27FC236}">
                    <a16:creationId xmlns:a16="http://schemas.microsoft.com/office/drawing/2014/main" id="{3D8195CB-A754-C54B-38C8-AEA6DE288C88}"/>
                  </a:ext>
                </a:extLst>
              </p14:cNvPr>
              <p14:cNvContentPartPr/>
              <p14:nvPr/>
            </p14:nvContentPartPr>
            <p14:xfrm>
              <a:off x="1690030" y="2121032"/>
              <a:ext cx="1295280" cy="3604680"/>
            </p14:xfrm>
          </p:contentPart>
        </mc:Choice>
        <mc:Fallback xmlns="">
          <p:pic>
            <p:nvPicPr>
              <p:cNvPr id="8" name="Pennanteckning 7">
                <a:extLst>
                  <a:ext uri="{FF2B5EF4-FFF2-40B4-BE49-F238E27FC236}">
                    <a16:creationId xmlns:a16="http://schemas.microsoft.com/office/drawing/2014/main" id="{3D8195CB-A754-C54B-38C8-AEA6DE288C88}"/>
                  </a:ext>
                </a:extLst>
              </p:cNvPr>
              <p:cNvPicPr/>
              <p:nvPr/>
            </p:nvPicPr>
            <p:blipFill>
              <a:blip r:embed="rId10"/>
              <a:stretch>
                <a:fillRect/>
              </a:stretch>
            </p:blipFill>
            <p:spPr>
              <a:xfrm>
                <a:off x="1672030" y="2013032"/>
                <a:ext cx="1330920" cy="3820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Pennanteckning 8">
                <a:extLst>
                  <a:ext uri="{FF2B5EF4-FFF2-40B4-BE49-F238E27FC236}">
                    <a16:creationId xmlns:a16="http://schemas.microsoft.com/office/drawing/2014/main" id="{369E8310-1591-2DBB-90D8-8EA13D636F1E}"/>
                  </a:ext>
                </a:extLst>
              </p14:cNvPr>
              <p14:cNvContentPartPr/>
              <p14:nvPr/>
            </p14:nvContentPartPr>
            <p14:xfrm>
              <a:off x="2173150" y="2200232"/>
              <a:ext cx="570240" cy="3332880"/>
            </p14:xfrm>
          </p:contentPart>
        </mc:Choice>
        <mc:Fallback xmlns="">
          <p:pic>
            <p:nvPicPr>
              <p:cNvPr id="9" name="Pennanteckning 8">
                <a:extLst>
                  <a:ext uri="{FF2B5EF4-FFF2-40B4-BE49-F238E27FC236}">
                    <a16:creationId xmlns:a16="http://schemas.microsoft.com/office/drawing/2014/main" id="{369E8310-1591-2DBB-90D8-8EA13D636F1E}"/>
                  </a:ext>
                </a:extLst>
              </p:cNvPr>
              <p:cNvPicPr/>
              <p:nvPr/>
            </p:nvPicPr>
            <p:blipFill>
              <a:blip r:embed="rId12"/>
              <a:stretch>
                <a:fillRect/>
              </a:stretch>
            </p:blipFill>
            <p:spPr>
              <a:xfrm>
                <a:off x="2155150" y="2092232"/>
                <a:ext cx="605880" cy="354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Pennanteckning 9">
                <a:extLst>
                  <a:ext uri="{FF2B5EF4-FFF2-40B4-BE49-F238E27FC236}">
                    <a16:creationId xmlns:a16="http://schemas.microsoft.com/office/drawing/2014/main" id="{F6A52585-2A32-AAC8-56E9-CC26E6091452}"/>
                  </a:ext>
                </a:extLst>
              </p14:cNvPr>
              <p14:cNvContentPartPr/>
              <p14:nvPr/>
            </p14:nvContentPartPr>
            <p14:xfrm>
              <a:off x="947350" y="2069192"/>
              <a:ext cx="1760760" cy="2576160"/>
            </p14:xfrm>
          </p:contentPart>
        </mc:Choice>
        <mc:Fallback xmlns="">
          <p:pic>
            <p:nvPicPr>
              <p:cNvPr id="10" name="Pennanteckning 9">
                <a:extLst>
                  <a:ext uri="{FF2B5EF4-FFF2-40B4-BE49-F238E27FC236}">
                    <a16:creationId xmlns:a16="http://schemas.microsoft.com/office/drawing/2014/main" id="{F6A52585-2A32-AAC8-56E9-CC26E6091452}"/>
                  </a:ext>
                </a:extLst>
              </p:cNvPr>
              <p:cNvPicPr/>
              <p:nvPr/>
            </p:nvPicPr>
            <p:blipFill>
              <a:blip r:embed="rId14"/>
              <a:stretch>
                <a:fillRect/>
              </a:stretch>
            </p:blipFill>
            <p:spPr>
              <a:xfrm>
                <a:off x="929350" y="1961192"/>
                <a:ext cx="1796400" cy="2791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1" name="Pennanteckning 10">
                <a:extLst>
                  <a:ext uri="{FF2B5EF4-FFF2-40B4-BE49-F238E27FC236}">
                    <a16:creationId xmlns:a16="http://schemas.microsoft.com/office/drawing/2014/main" id="{045CB406-D8A3-1572-D6FC-09ACBF396BB4}"/>
                  </a:ext>
                </a:extLst>
              </p14:cNvPr>
              <p14:cNvContentPartPr/>
              <p14:nvPr/>
            </p14:nvContentPartPr>
            <p14:xfrm>
              <a:off x="481870" y="1913169"/>
              <a:ext cx="2359440" cy="3041640"/>
            </p14:xfrm>
          </p:contentPart>
        </mc:Choice>
        <mc:Fallback xmlns="">
          <p:pic>
            <p:nvPicPr>
              <p:cNvPr id="11" name="Pennanteckning 10">
                <a:extLst>
                  <a:ext uri="{FF2B5EF4-FFF2-40B4-BE49-F238E27FC236}">
                    <a16:creationId xmlns:a16="http://schemas.microsoft.com/office/drawing/2014/main" id="{045CB406-D8A3-1572-D6FC-09ACBF396BB4}"/>
                  </a:ext>
                </a:extLst>
              </p:cNvPr>
              <p:cNvPicPr/>
              <p:nvPr/>
            </p:nvPicPr>
            <p:blipFill>
              <a:blip r:embed="rId16"/>
              <a:stretch>
                <a:fillRect/>
              </a:stretch>
            </p:blipFill>
            <p:spPr>
              <a:xfrm>
                <a:off x="463870" y="1805169"/>
                <a:ext cx="2395080" cy="325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3" name="Pennanteckning 12">
                <a:extLst>
                  <a:ext uri="{FF2B5EF4-FFF2-40B4-BE49-F238E27FC236}">
                    <a16:creationId xmlns:a16="http://schemas.microsoft.com/office/drawing/2014/main" id="{F972CD89-B93C-1B72-C291-171D06F154A7}"/>
                  </a:ext>
                </a:extLst>
              </p14:cNvPr>
              <p14:cNvContentPartPr/>
              <p14:nvPr/>
            </p14:nvContentPartPr>
            <p14:xfrm>
              <a:off x="8470270" y="1671609"/>
              <a:ext cx="2831760" cy="3021840"/>
            </p14:xfrm>
          </p:contentPart>
        </mc:Choice>
        <mc:Fallback xmlns="">
          <p:pic>
            <p:nvPicPr>
              <p:cNvPr id="13" name="Pennanteckning 12">
                <a:extLst>
                  <a:ext uri="{FF2B5EF4-FFF2-40B4-BE49-F238E27FC236}">
                    <a16:creationId xmlns:a16="http://schemas.microsoft.com/office/drawing/2014/main" id="{F972CD89-B93C-1B72-C291-171D06F154A7}"/>
                  </a:ext>
                </a:extLst>
              </p:cNvPr>
              <p:cNvPicPr/>
              <p:nvPr/>
            </p:nvPicPr>
            <p:blipFill>
              <a:blip r:embed="rId18"/>
              <a:stretch>
                <a:fillRect/>
              </a:stretch>
            </p:blipFill>
            <p:spPr>
              <a:xfrm>
                <a:off x="8452268" y="1563622"/>
                <a:ext cx="2867405" cy="323745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7" name="Pennanteckning 16">
                <a:extLst>
                  <a:ext uri="{FF2B5EF4-FFF2-40B4-BE49-F238E27FC236}">
                    <a16:creationId xmlns:a16="http://schemas.microsoft.com/office/drawing/2014/main" id="{1D009590-070E-D34C-6B54-6607A838DF6A}"/>
                  </a:ext>
                </a:extLst>
              </p14:cNvPr>
              <p14:cNvContentPartPr/>
              <p14:nvPr/>
            </p14:nvContentPartPr>
            <p14:xfrm>
              <a:off x="8440030" y="1710849"/>
              <a:ext cx="2873160" cy="2998440"/>
            </p14:xfrm>
          </p:contentPart>
        </mc:Choice>
        <mc:Fallback xmlns="">
          <p:pic>
            <p:nvPicPr>
              <p:cNvPr id="17" name="Pennanteckning 16">
                <a:extLst>
                  <a:ext uri="{FF2B5EF4-FFF2-40B4-BE49-F238E27FC236}">
                    <a16:creationId xmlns:a16="http://schemas.microsoft.com/office/drawing/2014/main" id="{1D009590-070E-D34C-6B54-6607A838DF6A}"/>
                  </a:ext>
                </a:extLst>
              </p:cNvPr>
              <p:cNvPicPr/>
              <p:nvPr/>
            </p:nvPicPr>
            <p:blipFill>
              <a:blip r:embed="rId20"/>
              <a:stretch>
                <a:fillRect/>
              </a:stretch>
            </p:blipFill>
            <p:spPr>
              <a:xfrm>
                <a:off x="8377030" y="1332849"/>
                <a:ext cx="2998800" cy="3754080"/>
              </a:xfrm>
              <a:prstGeom prst="rect">
                <a:avLst/>
              </a:prstGeom>
            </p:spPr>
          </p:pic>
        </mc:Fallback>
      </mc:AlternateContent>
      <p:grpSp>
        <p:nvGrpSpPr>
          <p:cNvPr id="20" name="Grupp 19">
            <a:extLst>
              <a:ext uri="{FF2B5EF4-FFF2-40B4-BE49-F238E27FC236}">
                <a16:creationId xmlns:a16="http://schemas.microsoft.com/office/drawing/2014/main" id="{9EE87CD8-E943-4D82-1038-BCB99C111342}"/>
              </a:ext>
            </a:extLst>
          </p:cNvPr>
          <p:cNvGrpSpPr/>
          <p:nvPr/>
        </p:nvGrpSpPr>
        <p:grpSpPr>
          <a:xfrm>
            <a:off x="8436790" y="1988049"/>
            <a:ext cx="1078200" cy="1496160"/>
            <a:chOff x="8436790" y="1988049"/>
            <a:chExt cx="1078200" cy="1496160"/>
          </a:xfrm>
        </p:grpSpPr>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4" name="Pennanteckning 13">
                  <a:extLst>
                    <a:ext uri="{FF2B5EF4-FFF2-40B4-BE49-F238E27FC236}">
                      <a16:creationId xmlns:a16="http://schemas.microsoft.com/office/drawing/2014/main" id="{19855D12-FB98-8465-1F6F-99AF2BC57A30}"/>
                    </a:ext>
                  </a:extLst>
                </p14:cNvPr>
                <p14:cNvContentPartPr/>
                <p14:nvPr/>
              </p14:nvContentPartPr>
              <p14:xfrm>
                <a:off x="9402310" y="3483849"/>
                <a:ext cx="360" cy="360"/>
              </p14:xfrm>
            </p:contentPart>
          </mc:Choice>
          <mc:Fallback xmlns="">
            <p:pic>
              <p:nvPicPr>
                <p:cNvPr id="14" name="Pennanteckning 13">
                  <a:extLst>
                    <a:ext uri="{FF2B5EF4-FFF2-40B4-BE49-F238E27FC236}">
                      <a16:creationId xmlns:a16="http://schemas.microsoft.com/office/drawing/2014/main" id="{19855D12-FB98-8465-1F6F-99AF2BC57A30}"/>
                    </a:ext>
                  </a:extLst>
                </p:cNvPr>
                <p:cNvPicPr/>
                <p:nvPr/>
              </p:nvPicPr>
              <p:blipFill>
                <a:blip r:embed="rId22"/>
                <a:stretch>
                  <a:fillRect/>
                </a:stretch>
              </p:blipFill>
              <p:spPr>
                <a:xfrm>
                  <a:off x="9339310" y="3105849"/>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5" name="Pennanteckning 14">
                  <a:extLst>
                    <a:ext uri="{FF2B5EF4-FFF2-40B4-BE49-F238E27FC236}">
                      <a16:creationId xmlns:a16="http://schemas.microsoft.com/office/drawing/2014/main" id="{E72C6FDE-0853-680E-9FE1-86482744D842}"/>
                    </a:ext>
                  </a:extLst>
                </p14:cNvPr>
                <p14:cNvContentPartPr/>
                <p14:nvPr/>
              </p14:nvContentPartPr>
              <p14:xfrm>
                <a:off x="8866630" y="2965809"/>
                <a:ext cx="648360" cy="450360"/>
              </p14:xfrm>
            </p:contentPart>
          </mc:Choice>
          <mc:Fallback xmlns="">
            <p:pic>
              <p:nvPicPr>
                <p:cNvPr id="15" name="Pennanteckning 14">
                  <a:extLst>
                    <a:ext uri="{FF2B5EF4-FFF2-40B4-BE49-F238E27FC236}">
                      <a16:creationId xmlns:a16="http://schemas.microsoft.com/office/drawing/2014/main" id="{E72C6FDE-0853-680E-9FE1-86482744D842}"/>
                    </a:ext>
                  </a:extLst>
                </p:cNvPr>
                <p:cNvPicPr/>
                <p:nvPr/>
              </p:nvPicPr>
              <p:blipFill>
                <a:blip r:embed="rId24"/>
                <a:stretch>
                  <a:fillRect/>
                </a:stretch>
              </p:blipFill>
              <p:spPr>
                <a:xfrm>
                  <a:off x="8803630" y="2587809"/>
                  <a:ext cx="774000" cy="120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9" name="Pennanteckning 18">
                  <a:extLst>
                    <a:ext uri="{FF2B5EF4-FFF2-40B4-BE49-F238E27FC236}">
                      <a16:creationId xmlns:a16="http://schemas.microsoft.com/office/drawing/2014/main" id="{6F540597-9D27-952D-405D-EA0E1E809887}"/>
                    </a:ext>
                  </a:extLst>
                </p14:cNvPr>
                <p14:cNvContentPartPr/>
                <p14:nvPr/>
              </p14:nvContentPartPr>
              <p14:xfrm>
                <a:off x="8436790" y="1988049"/>
                <a:ext cx="657720" cy="1072080"/>
              </p14:xfrm>
            </p:contentPart>
          </mc:Choice>
          <mc:Fallback xmlns="">
            <p:pic>
              <p:nvPicPr>
                <p:cNvPr id="19" name="Pennanteckning 18">
                  <a:extLst>
                    <a:ext uri="{FF2B5EF4-FFF2-40B4-BE49-F238E27FC236}">
                      <a16:creationId xmlns:a16="http://schemas.microsoft.com/office/drawing/2014/main" id="{6F540597-9D27-952D-405D-EA0E1E809887}"/>
                    </a:ext>
                  </a:extLst>
                </p:cNvPr>
                <p:cNvPicPr/>
                <p:nvPr/>
              </p:nvPicPr>
              <p:blipFill>
                <a:blip r:embed="rId26"/>
                <a:stretch>
                  <a:fillRect/>
                </a:stretch>
              </p:blipFill>
              <p:spPr>
                <a:xfrm>
                  <a:off x="8373790" y="1610049"/>
                  <a:ext cx="783360" cy="18277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1" name="Pennanteckning 20">
                <a:extLst>
                  <a:ext uri="{FF2B5EF4-FFF2-40B4-BE49-F238E27FC236}">
                    <a16:creationId xmlns:a16="http://schemas.microsoft.com/office/drawing/2014/main" id="{4CB80DA6-19D7-CEC4-873C-30ECA9830785}"/>
                  </a:ext>
                </a:extLst>
              </p14:cNvPr>
              <p14:cNvContentPartPr/>
              <p14:nvPr/>
            </p14:nvContentPartPr>
            <p14:xfrm>
              <a:off x="9756910" y="1309809"/>
              <a:ext cx="216000" cy="593280"/>
            </p14:xfrm>
          </p:contentPart>
        </mc:Choice>
        <mc:Fallback xmlns="">
          <p:pic>
            <p:nvPicPr>
              <p:cNvPr id="21" name="Pennanteckning 20">
                <a:extLst>
                  <a:ext uri="{FF2B5EF4-FFF2-40B4-BE49-F238E27FC236}">
                    <a16:creationId xmlns:a16="http://schemas.microsoft.com/office/drawing/2014/main" id="{4CB80DA6-19D7-CEC4-873C-30ECA9830785}"/>
                  </a:ext>
                </a:extLst>
              </p:cNvPr>
              <p:cNvPicPr/>
              <p:nvPr/>
            </p:nvPicPr>
            <p:blipFill>
              <a:blip r:embed="rId28"/>
              <a:stretch>
                <a:fillRect/>
              </a:stretch>
            </p:blipFill>
            <p:spPr>
              <a:xfrm>
                <a:off x="9693910" y="931809"/>
                <a:ext cx="341640" cy="1348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22" name="Pennanteckning 21">
                <a:extLst>
                  <a:ext uri="{FF2B5EF4-FFF2-40B4-BE49-F238E27FC236}">
                    <a16:creationId xmlns:a16="http://schemas.microsoft.com/office/drawing/2014/main" id="{71A90328-7F13-2E84-1DDD-97D3E26F31E5}"/>
                  </a:ext>
                </a:extLst>
              </p14:cNvPr>
              <p14:cNvContentPartPr/>
              <p14:nvPr/>
            </p14:nvContentPartPr>
            <p14:xfrm>
              <a:off x="9849430" y="1395129"/>
              <a:ext cx="797400" cy="468360"/>
            </p14:xfrm>
          </p:contentPart>
        </mc:Choice>
        <mc:Fallback xmlns="">
          <p:pic>
            <p:nvPicPr>
              <p:cNvPr id="22" name="Pennanteckning 21">
                <a:extLst>
                  <a:ext uri="{FF2B5EF4-FFF2-40B4-BE49-F238E27FC236}">
                    <a16:creationId xmlns:a16="http://schemas.microsoft.com/office/drawing/2014/main" id="{71A90328-7F13-2E84-1DDD-97D3E26F31E5}"/>
                  </a:ext>
                </a:extLst>
              </p:cNvPr>
              <p:cNvPicPr/>
              <p:nvPr/>
            </p:nvPicPr>
            <p:blipFill>
              <a:blip r:embed="rId30"/>
              <a:stretch>
                <a:fillRect/>
              </a:stretch>
            </p:blipFill>
            <p:spPr>
              <a:xfrm>
                <a:off x="9786402" y="1017129"/>
                <a:ext cx="923097" cy="122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23" name="Pennanteckning 22">
                <a:extLst>
                  <a:ext uri="{FF2B5EF4-FFF2-40B4-BE49-F238E27FC236}">
                    <a16:creationId xmlns:a16="http://schemas.microsoft.com/office/drawing/2014/main" id="{81963CCD-3328-C41B-DD29-CAE6133E9091}"/>
                  </a:ext>
                </a:extLst>
              </p14:cNvPr>
              <p14:cNvContentPartPr/>
              <p14:nvPr/>
            </p14:nvContentPartPr>
            <p14:xfrm>
              <a:off x="499510" y="1824609"/>
              <a:ext cx="2193840" cy="3169800"/>
            </p14:xfrm>
          </p:contentPart>
        </mc:Choice>
        <mc:Fallback xmlns="">
          <p:pic>
            <p:nvPicPr>
              <p:cNvPr id="23" name="Pennanteckning 22">
                <a:extLst>
                  <a:ext uri="{FF2B5EF4-FFF2-40B4-BE49-F238E27FC236}">
                    <a16:creationId xmlns:a16="http://schemas.microsoft.com/office/drawing/2014/main" id="{81963CCD-3328-C41B-DD29-CAE6133E9091}"/>
                  </a:ext>
                </a:extLst>
              </p:cNvPr>
              <p:cNvPicPr/>
              <p:nvPr/>
            </p:nvPicPr>
            <p:blipFill>
              <a:blip r:embed="rId32"/>
              <a:stretch>
                <a:fillRect/>
              </a:stretch>
            </p:blipFill>
            <p:spPr>
              <a:xfrm>
                <a:off x="436500" y="1446609"/>
                <a:ext cx="2319501" cy="392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24" name="Pennanteckning 23">
                <a:extLst>
                  <a:ext uri="{FF2B5EF4-FFF2-40B4-BE49-F238E27FC236}">
                    <a16:creationId xmlns:a16="http://schemas.microsoft.com/office/drawing/2014/main" id="{0618BD02-2D65-3436-EF58-9D6F88117606}"/>
                  </a:ext>
                </a:extLst>
              </p14:cNvPr>
              <p14:cNvContentPartPr/>
              <p14:nvPr/>
            </p14:nvContentPartPr>
            <p14:xfrm>
              <a:off x="1603990" y="2017929"/>
              <a:ext cx="2900880" cy="3762000"/>
            </p14:xfrm>
          </p:contentPart>
        </mc:Choice>
        <mc:Fallback xmlns="">
          <p:pic>
            <p:nvPicPr>
              <p:cNvPr id="24" name="Pennanteckning 23">
                <a:extLst>
                  <a:ext uri="{FF2B5EF4-FFF2-40B4-BE49-F238E27FC236}">
                    <a16:creationId xmlns:a16="http://schemas.microsoft.com/office/drawing/2014/main" id="{0618BD02-2D65-3436-EF58-9D6F88117606}"/>
                  </a:ext>
                </a:extLst>
              </p:cNvPr>
              <p:cNvPicPr/>
              <p:nvPr/>
            </p:nvPicPr>
            <p:blipFill>
              <a:blip r:embed="rId34"/>
              <a:stretch>
                <a:fillRect/>
              </a:stretch>
            </p:blipFill>
            <p:spPr>
              <a:xfrm>
                <a:off x="1540990" y="1639929"/>
                <a:ext cx="3026520" cy="4517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25" name="Pennanteckning 24">
                <a:extLst>
                  <a:ext uri="{FF2B5EF4-FFF2-40B4-BE49-F238E27FC236}">
                    <a16:creationId xmlns:a16="http://schemas.microsoft.com/office/drawing/2014/main" id="{D3235A09-191C-5575-1B53-731F4F74B47E}"/>
                  </a:ext>
                </a:extLst>
              </p14:cNvPr>
              <p14:cNvContentPartPr/>
              <p14:nvPr/>
            </p14:nvContentPartPr>
            <p14:xfrm>
              <a:off x="585550" y="1860969"/>
              <a:ext cx="1936440" cy="2956680"/>
            </p14:xfrm>
          </p:contentPart>
        </mc:Choice>
        <mc:Fallback xmlns="">
          <p:pic>
            <p:nvPicPr>
              <p:cNvPr id="25" name="Pennanteckning 24">
                <a:extLst>
                  <a:ext uri="{FF2B5EF4-FFF2-40B4-BE49-F238E27FC236}">
                    <a16:creationId xmlns:a16="http://schemas.microsoft.com/office/drawing/2014/main" id="{D3235A09-191C-5575-1B53-731F4F74B47E}"/>
                  </a:ext>
                </a:extLst>
              </p:cNvPr>
              <p:cNvPicPr/>
              <p:nvPr/>
            </p:nvPicPr>
            <p:blipFill>
              <a:blip r:embed="rId36"/>
              <a:stretch>
                <a:fillRect/>
              </a:stretch>
            </p:blipFill>
            <p:spPr>
              <a:xfrm>
                <a:off x="522550" y="1482969"/>
                <a:ext cx="2062080" cy="37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26" name="Pennanteckning 25">
                <a:extLst>
                  <a:ext uri="{FF2B5EF4-FFF2-40B4-BE49-F238E27FC236}">
                    <a16:creationId xmlns:a16="http://schemas.microsoft.com/office/drawing/2014/main" id="{5C8BC414-1441-15B0-DA8A-3A40DD199750}"/>
                  </a:ext>
                </a:extLst>
              </p14:cNvPr>
              <p14:cNvContentPartPr/>
              <p14:nvPr/>
            </p14:nvContentPartPr>
            <p14:xfrm>
              <a:off x="1706590" y="2007129"/>
              <a:ext cx="2761560" cy="3632040"/>
            </p14:xfrm>
          </p:contentPart>
        </mc:Choice>
        <mc:Fallback xmlns="">
          <p:pic>
            <p:nvPicPr>
              <p:cNvPr id="26" name="Pennanteckning 25">
                <a:extLst>
                  <a:ext uri="{FF2B5EF4-FFF2-40B4-BE49-F238E27FC236}">
                    <a16:creationId xmlns:a16="http://schemas.microsoft.com/office/drawing/2014/main" id="{5C8BC414-1441-15B0-DA8A-3A40DD199750}"/>
                  </a:ext>
                </a:extLst>
              </p:cNvPr>
              <p:cNvPicPr/>
              <p:nvPr/>
            </p:nvPicPr>
            <p:blipFill>
              <a:blip r:embed="rId38"/>
              <a:stretch>
                <a:fillRect/>
              </a:stretch>
            </p:blipFill>
            <p:spPr>
              <a:xfrm>
                <a:off x="1643590" y="1629129"/>
                <a:ext cx="2887200" cy="4387680"/>
              </a:xfrm>
              <a:prstGeom prst="rect">
                <a:avLst/>
              </a:prstGeom>
            </p:spPr>
          </p:pic>
        </mc:Fallback>
      </mc:AlternateContent>
      <p:grpSp>
        <p:nvGrpSpPr>
          <p:cNvPr id="30" name="Grupp 29">
            <a:extLst>
              <a:ext uri="{FF2B5EF4-FFF2-40B4-BE49-F238E27FC236}">
                <a16:creationId xmlns:a16="http://schemas.microsoft.com/office/drawing/2014/main" id="{E4FFACB5-5F38-A438-D485-4932A2DEA512}"/>
              </a:ext>
            </a:extLst>
          </p:cNvPr>
          <p:cNvGrpSpPr/>
          <p:nvPr/>
        </p:nvGrpSpPr>
        <p:grpSpPr>
          <a:xfrm>
            <a:off x="2656630" y="1595649"/>
            <a:ext cx="399600" cy="473400"/>
            <a:chOff x="2656630" y="1595649"/>
            <a:chExt cx="399600" cy="473400"/>
          </a:xfrm>
        </p:grpSpPr>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27" name="Pennanteckning 26">
                  <a:extLst>
                    <a:ext uri="{FF2B5EF4-FFF2-40B4-BE49-F238E27FC236}">
                      <a16:creationId xmlns:a16="http://schemas.microsoft.com/office/drawing/2014/main" id="{75D07350-0EF3-E151-BFF7-AFC4E52891FF}"/>
                    </a:ext>
                  </a:extLst>
                </p14:cNvPr>
                <p14:cNvContentPartPr/>
                <p14:nvPr/>
              </p14:nvContentPartPr>
              <p14:xfrm>
                <a:off x="2656630" y="1595649"/>
                <a:ext cx="164160" cy="215280"/>
              </p14:xfrm>
            </p:contentPart>
          </mc:Choice>
          <mc:Fallback xmlns="">
            <p:pic>
              <p:nvPicPr>
                <p:cNvPr id="27" name="Pennanteckning 26">
                  <a:extLst>
                    <a:ext uri="{FF2B5EF4-FFF2-40B4-BE49-F238E27FC236}">
                      <a16:creationId xmlns:a16="http://schemas.microsoft.com/office/drawing/2014/main" id="{75D07350-0EF3-E151-BFF7-AFC4E52891FF}"/>
                    </a:ext>
                  </a:extLst>
                </p:cNvPr>
                <p:cNvPicPr/>
                <p:nvPr/>
              </p:nvPicPr>
              <p:blipFill>
                <a:blip r:embed="rId40"/>
                <a:stretch>
                  <a:fillRect/>
                </a:stretch>
              </p:blipFill>
              <p:spPr>
                <a:xfrm>
                  <a:off x="2593630" y="1217649"/>
                  <a:ext cx="289800" cy="970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28" name="Pennanteckning 27">
                  <a:extLst>
                    <a:ext uri="{FF2B5EF4-FFF2-40B4-BE49-F238E27FC236}">
                      <a16:creationId xmlns:a16="http://schemas.microsoft.com/office/drawing/2014/main" id="{425C2EFD-5F1E-0CEE-6D86-81B6A17125C7}"/>
                    </a:ext>
                  </a:extLst>
                </p14:cNvPr>
                <p14:cNvContentPartPr/>
                <p14:nvPr/>
              </p14:nvContentPartPr>
              <p14:xfrm>
                <a:off x="2742310" y="1724529"/>
                <a:ext cx="173880" cy="310320"/>
              </p14:xfrm>
            </p:contentPart>
          </mc:Choice>
          <mc:Fallback xmlns="">
            <p:pic>
              <p:nvPicPr>
                <p:cNvPr id="28" name="Pennanteckning 27">
                  <a:extLst>
                    <a:ext uri="{FF2B5EF4-FFF2-40B4-BE49-F238E27FC236}">
                      <a16:creationId xmlns:a16="http://schemas.microsoft.com/office/drawing/2014/main" id="{425C2EFD-5F1E-0CEE-6D86-81B6A17125C7}"/>
                    </a:ext>
                  </a:extLst>
                </p:cNvPr>
                <p:cNvPicPr/>
                <p:nvPr/>
              </p:nvPicPr>
              <p:blipFill>
                <a:blip r:embed="rId42"/>
                <a:stretch>
                  <a:fillRect/>
                </a:stretch>
              </p:blipFill>
              <p:spPr>
                <a:xfrm>
                  <a:off x="2679310" y="1346529"/>
                  <a:ext cx="299520" cy="1065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29" name="Pennanteckning 28">
                  <a:extLst>
                    <a:ext uri="{FF2B5EF4-FFF2-40B4-BE49-F238E27FC236}">
                      <a16:creationId xmlns:a16="http://schemas.microsoft.com/office/drawing/2014/main" id="{8BFC7FAA-5C2F-0B0E-2AA7-8B0F37695362}"/>
                    </a:ext>
                  </a:extLst>
                </p14:cNvPr>
                <p14:cNvContentPartPr/>
                <p14:nvPr/>
              </p14:nvContentPartPr>
              <p14:xfrm>
                <a:off x="2965870" y="1810929"/>
                <a:ext cx="90360" cy="258120"/>
              </p14:xfrm>
            </p:contentPart>
          </mc:Choice>
          <mc:Fallback xmlns="">
            <p:pic>
              <p:nvPicPr>
                <p:cNvPr id="29" name="Pennanteckning 28">
                  <a:extLst>
                    <a:ext uri="{FF2B5EF4-FFF2-40B4-BE49-F238E27FC236}">
                      <a16:creationId xmlns:a16="http://schemas.microsoft.com/office/drawing/2014/main" id="{8BFC7FAA-5C2F-0B0E-2AA7-8B0F37695362}"/>
                    </a:ext>
                  </a:extLst>
                </p:cNvPr>
                <p:cNvPicPr/>
                <p:nvPr/>
              </p:nvPicPr>
              <p:blipFill>
                <a:blip r:embed="rId44"/>
                <a:stretch>
                  <a:fillRect/>
                </a:stretch>
              </p:blipFill>
              <p:spPr>
                <a:xfrm>
                  <a:off x="2902870" y="1432929"/>
                  <a:ext cx="216000" cy="10137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31" name="Pennanteckning 30">
                <a:extLst>
                  <a:ext uri="{FF2B5EF4-FFF2-40B4-BE49-F238E27FC236}">
                    <a16:creationId xmlns:a16="http://schemas.microsoft.com/office/drawing/2014/main" id="{CFCE9EFE-BA97-357B-E707-AFD21A7BB4C6}"/>
                  </a:ext>
                </a:extLst>
              </p14:cNvPr>
              <p14:cNvContentPartPr/>
              <p14:nvPr/>
            </p14:nvContentPartPr>
            <p14:xfrm>
              <a:off x="2572030" y="5387169"/>
              <a:ext cx="174240" cy="271440"/>
            </p14:xfrm>
          </p:contentPart>
        </mc:Choice>
        <mc:Fallback xmlns="">
          <p:pic>
            <p:nvPicPr>
              <p:cNvPr id="31" name="Pennanteckning 30">
                <a:extLst>
                  <a:ext uri="{FF2B5EF4-FFF2-40B4-BE49-F238E27FC236}">
                    <a16:creationId xmlns:a16="http://schemas.microsoft.com/office/drawing/2014/main" id="{CFCE9EFE-BA97-357B-E707-AFD21A7BB4C6}"/>
                  </a:ext>
                </a:extLst>
              </p:cNvPr>
              <p:cNvPicPr/>
              <p:nvPr/>
            </p:nvPicPr>
            <p:blipFill>
              <a:blip r:embed="rId46"/>
              <a:stretch>
                <a:fillRect/>
              </a:stretch>
            </p:blipFill>
            <p:spPr>
              <a:xfrm>
                <a:off x="2509030" y="5009169"/>
                <a:ext cx="299880" cy="102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32" name="Pennanteckning 31">
                <a:extLst>
                  <a:ext uri="{FF2B5EF4-FFF2-40B4-BE49-F238E27FC236}">
                    <a16:creationId xmlns:a16="http://schemas.microsoft.com/office/drawing/2014/main" id="{3FBE5C9A-92BF-6479-5BA7-F8DDC0096292}"/>
                  </a:ext>
                </a:extLst>
              </p14:cNvPr>
              <p14:cNvContentPartPr/>
              <p14:nvPr/>
            </p14:nvContentPartPr>
            <p14:xfrm>
              <a:off x="4346110" y="4695969"/>
              <a:ext cx="220680" cy="117720"/>
            </p14:xfrm>
          </p:contentPart>
        </mc:Choice>
        <mc:Fallback xmlns="">
          <p:pic>
            <p:nvPicPr>
              <p:cNvPr id="32" name="Pennanteckning 31">
                <a:extLst>
                  <a:ext uri="{FF2B5EF4-FFF2-40B4-BE49-F238E27FC236}">
                    <a16:creationId xmlns:a16="http://schemas.microsoft.com/office/drawing/2014/main" id="{3FBE5C9A-92BF-6479-5BA7-F8DDC0096292}"/>
                  </a:ext>
                </a:extLst>
              </p:cNvPr>
              <p:cNvPicPr/>
              <p:nvPr/>
            </p:nvPicPr>
            <p:blipFill>
              <a:blip r:embed="rId48"/>
              <a:stretch>
                <a:fillRect/>
              </a:stretch>
            </p:blipFill>
            <p:spPr>
              <a:xfrm>
                <a:off x="4283110" y="4316809"/>
                <a:ext cx="346320" cy="87567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33" name="Pennanteckning 32">
                <a:extLst>
                  <a:ext uri="{FF2B5EF4-FFF2-40B4-BE49-F238E27FC236}">
                    <a16:creationId xmlns:a16="http://schemas.microsoft.com/office/drawing/2014/main" id="{233BD391-9983-D80A-0954-39A04286E45C}"/>
                  </a:ext>
                </a:extLst>
              </p14:cNvPr>
              <p14:cNvContentPartPr/>
              <p14:nvPr/>
            </p14:nvContentPartPr>
            <p14:xfrm>
              <a:off x="996670" y="4771569"/>
              <a:ext cx="203760" cy="112320"/>
            </p14:xfrm>
          </p:contentPart>
        </mc:Choice>
        <mc:Fallback xmlns="">
          <p:pic>
            <p:nvPicPr>
              <p:cNvPr id="33" name="Pennanteckning 32">
                <a:extLst>
                  <a:ext uri="{FF2B5EF4-FFF2-40B4-BE49-F238E27FC236}">
                    <a16:creationId xmlns:a16="http://schemas.microsoft.com/office/drawing/2014/main" id="{233BD391-9983-D80A-0954-39A04286E45C}"/>
                  </a:ext>
                </a:extLst>
              </p:cNvPr>
              <p:cNvPicPr/>
              <p:nvPr/>
            </p:nvPicPr>
            <p:blipFill>
              <a:blip r:embed="rId50"/>
              <a:stretch>
                <a:fillRect/>
              </a:stretch>
            </p:blipFill>
            <p:spPr>
              <a:xfrm>
                <a:off x="933670" y="4394777"/>
                <a:ext cx="329400" cy="865546"/>
              </a:xfrm>
              <a:prstGeom prst="rect">
                <a:avLst/>
              </a:prstGeom>
            </p:spPr>
          </p:pic>
        </mc:Fallback>
      </mc:AlternateContent>
    </p:spTree>
    <p:extLst>
      <p:ext uri="{BB962C8B-B14F-4D97-AF65-F5344CB8AC3E}">
        <p14:creationId xmlns:p14="http://schemas.microsoft.com/office/powerpoint/2010/main" val="770934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BCF179B9-B088-5F9F-76B6-6C85B856BD14}"/>
              </a:ext>
            </a:extLst>
          </p:cNvPr>
          <p:cNvSpPr txBox="1"/>
          <p:nvPr/>
        </p:nvSpPr>
        <p:spPr>
          <a:xfrm>
            <a:off x="1320497" y="355000"/>
            <a:ext cx="9937630" cy="830997"/>
          </a:xfrm>
          <a:prstGeom prst="rect">
            <a:avLst/>
          </a:prstGeom>
          <a:noFill/>
        </p:spPr>
        <p:txBody>
          <a:bodyPr wrap="square">
            <a:spAutoFit/>
          </a:bodyPr>
          <a:lstStyle/>
          <a:p>
            <a:r>
              <a:rPr lang="sv-SE" sz="4800" b="0" i="0">
                <a:solidFill>
                  <a:schemeClr val="bg1"/>
                </a:solidFill>
                <a:effectLst/>
                <a:latin typeface="Open Sans Light Bold"/>
              </a:rPr>
              <a:t>Del 2. Vi: Globala målen</a:t>
            </a:r>
            <a:endParaRPr lang="sv-SE" sz="4800">
              <a:solidFill>
                <a:schemeClr val="bg1"/>
              </a:solidFill>
              <a:latin typeface="Open Sans Light Bold"/>
            </a:endParaRPr>
          </a:p>
        </p:txBody>
      </p:sp>
      <p:pic>
        <p:nvPicPr>
          <p:cNvPr id="11" name="Bildobjekt 10" descr="En bild som visar kalender&#10;&#10;Automatiskt genererad beskrivning">
            <a:extLst>
              <a:ext uri="{FF2B5EF4-FFF2-40B4-BE49-F238E27FC236}">
                <a16:creationId xmlns:a16="http://schemas.microsoft.com/office/drawing/2014/main" id="{C5FD6FAB-D857-027F-3744-F2B5AA2ED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037" y="1407337"/>
            <a:ext cx="9513925" cy="4680164"/>
          </a:xfrm>
          <a:prstGeom prst="rect">
            <a:avLst/>
          </a:prstGeom>
        </p:spPr>
      </p:pic>
    </p:spTree>
    <p:extLst>
      <p:ext uri="{BB962C8B-B14F-4D97-AF65-F5344CB8AC3E}">
        <p14:creationId xmlns:p14="http://schemas.microsoft.com/office/powerpoint/2010/main" val="130619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sp>
        <p:nvSpPr>
          <p:cNvPr id="6" name="Frihandsfigur: Form 5">
            <a:extLst>
              <a:ext uri="{FF2B5EF4-FFF2-40B4-BE49-F238E27FC236}">
                <a16:creationId xmlns:a16="http://schemas.microsoft.com/office/drawing/2014/main" id="{DEC0D2E9-16B7-49A8-444A-E6F85A9471F4}"/>
              </a:ext>
            </a:extLst>
          </p:cNvPr>
          <p:cNvSpPr/>
          <p:nvPr/>
        </p:nvSpPr>
        <p:spPr>
          <a:xfrm>
            <a:off x="1728810" y="941406"/>
            <a:ext cx="7586420" cy="5769736"/>
          </a:xfrm>
          <a:custGeom>
            <a:avLst/>
            <a:gdLst>
              <a:gd name="connsiteX0" fmla="*/ 129553 w 7586420"/>
              <a:gd name="connsiteY0" fmla="*/ 167426 h 5769736"/>
              <a:gd name="connsiteX1" fmla="*/ 129553 w 7586420"/>
              <a:gd name="connsiteY1" fmla="*/ 167426 h 5769736"/>
              <a:gd name="connsiteX2" fmla="*/ 90916 w 7586420"/>
              <a:gd name="connsiteY2" fmla="*/ 618186 h 5769736"/>
              <a:gd name="connsiteX3" fmla="*/ 78037 w 7586420"/>
              <a:gd name="connsiteY3" fmla="*/ 811369 h 5769736"/>
              <a:gd name="connsiteX4" fmla="*/ 39401 w 7586420"/>
              <a:gd name="connsiteY4" fmla="*/ 1017431 h 5769736"/>
              <a:gd name="connsiteX5" fmla="*/ 13643 w 7586420"/>
              <a:gd name="connsiteY5" fmla="*/ 1378040 h 5769736"/>
              <a:gd name="connsiteX6" fmla="*/ 26522 w 7586420"/>
              <a:gd name="connsiteY6" fmla="*/ 1751527 h 5769736"/>
              <a:gd name="connsiteX7" fmla="*/ 52279 w 7586420"/>
              <a:gd name="connsiteY7" fmla="*/ 1790164 h 5769736"/>
              <a:gd name="connsiteX8" fmla="*/ 90916 w 7586420"/>
              <a:gd name="connsiteY8" fmla="*/ 2318198 h 5769736"/>
              <a:gd name="connsiteX9" fmla="*/ 116674 w 7586420"/>
              <a:gd name="connsiteY9" fmla="*/ 2588654 h 5769736"/>
              <a:gd name="connsiteX10" fmla="*/ 129553 w 7586420"/>
              <a:gd name="connsiteY10" fmla="*/ 2936383 h 5769736"/>
              <a:gd name="connsiteX11" fmla="*/ 142432 w 7586420"/>
              <a:gd name="connsiteY11" fmla="*/ 3026536 h 5769736"/>
              <a:gd name="connsiteX12" fmla="*/ 116674 w 7586420"/>
              <a:gd name="connsiteY12" fmla="*/ 4172755 h 5769736"/>
              <a:gd name="connsiteX13" fmla="*/ 65158 w 7586420"/>
              <a:gd name="connsiteY13" fmla="*/ 4211392 h 5769736"/>
              <a:gd name="connsiteX14" fmla="*/ 39401 w 7586420"/>
              <a:gd name="connsiteY14" fmla="*/ 4559122 h 5769736"/>
              <a:gd name="connsiteX15" fmla="*/ 26522 w 7586420"/>
              <a:gd name="connsiteY15" fmla="*/ 5061398 h 5769736"/>
              <a:gd name="connsiteX16" fmla="*/ 13643 w 7586420"/>
              <a:gd name="connsiteY16" fmla="*/ 5138671 h 5769736"/>
              <a:gd name="connsiteX17" fmla="*/ 52279 w 7586420"/>
              <a:gd name="connsiteY17" fmla="*/ 5370491 h 5769736"/>
              <a:gd name="connsiteX18" fmla="*/ 78037 w 7586420"/>
              <a:gd name="connsiteY18" fmla="*/ 5525037 h 5769736"/>
              <a:gd name="connsiteX19" fmla="*/ 129553 w 7586420"/>
              <a:gd name="connsiteY19" fmla="*/ 5628068 h 5769736"/>
              <a:gd name="connsiteX20" fmla="*/ 193947 w 7586420"/>
              <a:gd name="connsiteY20" fmla="*/ 5666705 h 5769736"/>
              <a:gd name="connsiteX21" fmla="*/ 219705 w 7586420"/>
              <a:gd name="connsiteY21" fmla="*/ 5705341 h 5769736"/>
              <a:gd name="connsiteX22" fmla="*/ 271220 w 7586420"/>
              <a:gd name="connsiteY22" fmla="*/ 5731099 h 5769736"/>
              <a:gd name="connsiteX23" fmla="*/ 554556 w 7586420"/>
              <a:gd name="connsiteY23" fmla="*/ 5756857 h 5769736"/>
              <a:gd name="connsiteX24" fmla="*/ 1262894 w 7586420"/>
              <a:gd name="connsiteY24" fmla="*/ 5718220 h 5769736"/>
              <a:gd name="connsiteX25" fmla="*/ 1456077 w 7586420"/>
              <a:gd name="connsiteY25" fmla="*/ 5705341 h 5769736"/>
              <a:gd name="connsiteX26" fmla="*/ 1996989 w 7586420"/>
              <a:gd name="connsiteY26" fmla="*/ 5692462 h 5769736"/>
              <a:gd name="connsiteX27" fmla="*/ 2679570 w 7586420"/>
              <a:gd name="connsiteY27" fmla="*/ 5718220 h 5769736"/>
              <a:gd name="connsiteX28" fmla="*/ 2846995 w 7586420"/>
              <a:gd name="connsiteY28" fmla="*/ 5731099 h 5769736"/>
              <a:gd name="connsiteX29" fmla="*/ 3156088 w 7586420"/>
              <a:gd name="connsiteY29" fmla="*/ 5743978 h 5769736"/>
              <a:gd name="connsiteX30" fmla="*/ 3400787 w 7586420"/>
              <a:gd name="connsiteY30" fmla="*/ 5769736 h 5769736"/>
              <a:gd name="connsiteX31" fmla="*/ 4134882 w 7586420"/>
              <a:gd name="connsiteY31" fmla="*/ 5718220 h 5769736"/>
              <a:gd name="connsiteX32" fmla="*/ 4302308 w 7586420"/>
              <a:gd name="connsiteY32" fmla="*/ 5666705 h 5769736"/>
              <a:gd name="connsiteX33" fmla="*/ 4353823 w 7586420"/>
              <a:gd name="connsiteY33" fmla="*/ 5653826 h 5769736"/>
              <a:gd name="connsiteX34" fmla="*/ 4778826 w 7586420"/>
              <a:gd name="connsiteY34" fmla="*/ 5666705 h 5769736"/>
              <a:gd name="connsiteX35" fmla="*/ 5190950 w 7586420"/>
              <a:gd name="connsiteY35" fmla="*/ 5640947 h 5769736"/>
              <a:gd name="connsiteX36" fmla="*/ 5306860 w 7586420"/>
              <a:gd name="connsiteY36" fmla="*/ 5628068 h 5769736"/>
              <a:gd name="connsiteX37" fmla="*/ 5538679 w 7586420"/>
              <a:gd name="connsiteY37" fmla="*/ 5576552 h 5769736"/>
              <a:gd name="connsiteX38" fmla="*/ 5847772 w 7586420"/>
              <a:gd name="connsiteY38" fmla="*/ 5615189 h 5769736"/>
              <a:gd name="connsiteX39" fmla="*/ 6002319 w 7586420"/>
              <a:gd name="connsiteY39" fmla="*/ 5628068 h 5769736"/>
              <a:gd name="connsiteX40" fmla="*/ 6517474 w 7586420"/>
              <a:gd name="connsiteY40" fmla="*/ 5602310 h 5769736"/>
              <a:gd name="connsiteX41" fmla="*/ 6813688 w 7586420"/>
              <a:gd name="connsiteY41" fmla="*/ 5525037 h 5769736"/>
              <a:gd name="connsiteX42" fmla="*/ 7380358 w 7586420"/>
              <a:gd name="connsiteY42" fmla="*/ 5537916 h 5769736"/>
              <a:gd name="connsiteX43" fmla="*/ 7483389 w 7586420"/>
              <a:gd name="connsiteY43" fmla="*/ 5460643 h 5769736"/>
              <a:gd name="connsiteX44" fmla="*/ 7522026 w 7586420"/>
              <a:gd name="connsiteY44" fmla="*/ 5306096 h 5769736"/>
              <a:gd name="connsiteX45" fmla="*/ 7560663 w 7586420"/>
              <a:gd name="connsiteY45" fmla="*/ 5215944 h 5769736"/>
              <a:gd name="connsiteX46" fmla="*/ 7573541 w 7586420"/>
              <a:gd name="connsiteY46" fmla="*/ 4726547 h 5769736"/>
              <a:gd name="connsiteX47" fmla="*/ 7560663 w 7586420"/>
              <a:gd name="connsiteY47" fmla="*/ 4134119 h 5769736"/>
              <a:gd name="connsiteX48" fmla="*/ 7586420 w 7586420"/>
              <a:gd name="connsiteY48" fmla="*/ 3786389 h 5769736"/>
              <a:gd name="connsiteX49" fmla="*/ 7560663 w 7586420"/>
              <a:gd name="connsiteY49" fmla="*/ 3438660 h 5769736"/>
              <a:gd name="connsiteX50" fmla="*/ 7496268 w 7586420"/>
              <a:gd name="connsiteY50" fmla="*/ 3103809 h 5769736"/>
              <a:gd name="connsiteX51" fmla="*/ 7470510 w 7586420"/>
              <a:gd name="connsiteY51" fmla="*/ 2640169 h 5769736"/>
              <a:gd name="connsiteX52" fmla="*/ 7444753 w 7586420"/>
              <a:gd name="connsiteY52" fmla="*/ 2472744 h 5769736"/>
              <a:gd name="connsiteX53" fmla="*/ 7380358 w 7586420"/>
              <a:gd name="connsiteY53" fmla="*/ 1918952 h 5769736"/>
              <a:gd name="connsiteX54" fmla="*/ 7328843 w 7586420"/>
              <a:gd name="connsiteY54" fmla="*/ 1390919 h 5769736"/>
              <a:gd name="connsiteX55" fmla="*/ 7341722 w 7586420"/>
              <a:gd name="connsiteY55" fmla="*/ 1210614 h 5769736"/>
              <a:gd name="connsiteX56" fmla="*/ 7315964 w 7586420"/>
              <a:gd name="connsiteY56" fmla="*/ 862885 h 5769736"/>
              <a:gd name="connsiteX57" fmla="*/ 7277327 w 7586420"/>
              <a:gd name="connsiteY57" fmla="*/ 540913 h 5769736"/>
              <a:gd name="connsiteX58" fmla="*/ 7187175 w 7586420"/>
              <a:gd name="connsiteY58" fmla="*/ 425003 h 5769736"/>
              <a:gd name="connsiteX59" fmla="*/ 7148539 w 7586420"/>
              <a:gd name="connsiteY59" fmla="*/ 334851 h 5769736"/>
              <a:gd name="connsiteX60" fmla="*/ 7071265 w 7586420"/>
              <a:gd name="connsiteY60" fmla="*/ 206062 h 5769736"/>
              <a:gd name="connsiteX61" fmla="*/ 7032629 w 7586420"/>
              <a:gd name="connsiteY61" fmla="*/ 167426 h 5769736"/>
              <a:gd name="connsiteX62" fmla="*/ 6916719 w 7586420"/>
              <a:gd name="connsiteY62" fmla="*/ 128789 h 5769736"/>
              <a:gd name="connsiteX63" fmla="*/ 6826567 w 7586420"/>
              <a:gd name="connsiteY63" fmla="*/ 103031 h 5769736"/>
              <a:gd name="connsiteX64" fmla="*/ 6401564 w 7586420"/>
              <a:gd name="connsiteY64" fmla="*/ 128789 h 5769736"/>
              <a:gd name="connsiteX65" fmla="*/ 6272775 w 7586420"/>
              <a:gd name="connsiteY65" fmla="*/ 154547 h 5769736"/>
              <a:gd name="connsiteX66" fmla="*/ 5950803 w 7586420"/>
              <a:gd name="connsiteY66" fmla="*/ 128789 h 5769736"/>
              <a:gd name="connsiteX67" fmla="*/ 5551558 w 7586420"/>
              <a:gd name="connsiteY67" fmla="*/ 64395 h 5769736"/>
              <a:gd name="connsiteX68" fmla="*/ 5255344 w 7586420"/>
              <a:gd name="connsiteY68" fmla="*/ 0 h 5769736"/>
              <a:gd name="connsiteX69" fmla="*/ 4868978 w 7586420"/>
              <a:gd name="connsiteY69" fmla="*/ 154547 h 5769736"/>
              <a:gd name="connsiteX70" fmla="*/ 4534127 w 7586420"/>
              <a:gd name="connsiteY70" fmla="*/ 128789 h 5769736"/>
              <a:gd name="connsiteX71" fmla="*/ 4276550 w 7586420"/>
              <a:gd name="connsiteY71" fmla="*/ 103031 h 5769736"/>
              <a:gd name="connsiteX72" fmla="*/ 3284877 w 7586420"/>
              <a:gd name="connsiteY72" fmla="*/ 141668 h 5769736"/>
              <a:gd name="connsiteX73" fmla="*/ 2975784 w 7586420"/>
              <a:gd name="connsiteY73" fmla="*/ 128789 h 5769736"/>
              <a:gd name="connsiteX74" fmla="*/ 2846995 w 7586420"/>
              <a:gd name="connsiteY74" fmla="*/ 77274 h 5769736"/>
              <a:gd name="connsiteX75" fmla="*/ 2756843 w 7586420"/>
              <a:gd name="connsiteY75" fmla="*/ 64395 h 5769736"/>
              <a:gd name="connsiteX76" fmla="*/ 2615175 w 7586420"/>
              <a:gd name="connsiteY76" fmla="*/ 77274 h 5769736"/>
              <a:gd name="connsiteX77" fmla="*/ 2550781 w 7586420"/>
              <a:gd name="connsiteY77" fmla="*/ 90152 h 5769736"/>
              <a:gd name="connsiteX78" fmla="*/ 2215930 w 7586420"/>
              <a:gd name="connsiteY78" fmla="*/ 77274 h 5769736"/>
              <a:gd name="connsiteX79" fmla="*/ 1919716 w 7586420"/>
              <a:gd name="connsiteY79" fmla="*/ 51516 h 5769736"/>
              <a:gd name="connsiteX80" fmla="*/ 1391682 w 7586420"/>
              <a:gd name="connsiteY80" fmla="*/ 115910 h 5769736"/>
              <a:gd name="connsiteX81" fmla="*/ 1056832 w 7586420"/>
              <a:gd name="connsiteY81" fmla="*/ 115910 h 5769736"/>
              <a:gd name="connsiteX82" fmla="*/ 928043 w 7586420"/>
              <a:gd name="connsiteY82" fmla="*/ 167426 h 5769736"/>
              <a:gd name="connsiteX83" fmla="*/ 322736 w 7586420"/>
              <a:gd name="connsiteY83" fmla="*/ 180305 h 5769736"/>
              <a:gd name="connsiteX84" fmla="*/ 65158 w 7586420"/>
              <a:gd name="connsiteY84" fmla="*/ 193183 h 5769736"/>
              <a:gd name="connsiteX85" fmla="*/ 129553 w 7586420"/>
              <a:gd name="connsiteY85" fmla="*/ 257578 h 5769736"/>
              <a:gd name="connsiteX86" fmla="*/ 193947 w 7586420"/>
              <a:gd name="connsiteY86" fmla="*/ 231820 h 57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586420" h="5769736">
                <a:moveTo>
                  <a:pt x="129553" y="167426"/>
                </a:moveTo>
                <a:lnTo>
                  <a:pt x="129553" y="167426"/>
                </a:lnTo>
                <a:cubicBezTo>
                  <a:pt x="101505" y="644244"/>
                  <a:pt x="136024" y="121999"/>
                  <a:pt x="90916" y="618186"/>
                </a:cubicBezTo>
                <a:cubicBezTo>
                  <a:pt x="85073" y="682458"/>
                  <a:pt x="83880" y="747097"/>
                  <a:pt x="78037" y="811369"/>
                </a:cubicBezTo>
                <a:cubicBezTo>
                  <a:pt x="70931" y="889536"/>
                  <a:pt x="56918" y="938601"/>
                  <a:pt x="39401" y="1017431"/>
                </a:cubicBezTo>
                <a:cubicBezTo>
                  <a:pt x="30815" y="1137634"/>
                  <a:pt x="21486" y="1257786"/>
                  <a:pt x="13643" y="1378040"/>
                </a:cubicBezTo>
                <a:cubicBezTo>
                  <a:pt x="2682" y="1546106"/>
                  <a:pt x="-15921" y="1602974"/>
                  <a:pt x="26522" y="1751527"/>
                </a:cubicBezTo>
                <a:cubicBezTo>
                  <a:pt x="30774" y="1766410"/>
                  <a:pt x="43693" y="1777285"/>
                  <a:pt x="52279" y="1790164"/>
                </a:cubicBezTo>
                <a:cubicBezTo>
                  <a:pt x="250474" y="1552333"/>
                  <a:pt x="90916" y="1712012"/>
                  <a:pt x="90916" y="2318198"/>
                </a:cubicBezTo>
                <a:cubicBezTo>
                  <a:pt x="90916" y="2408758"/>
                  <a:pt x="108088" y="2498502"/>
                  <a:pt x="116674" y="2588654"/>
                </a:cubicBezTo>
                <a:cubicBezTo>
                  <a:pt x="120967" y="2704564"/>
                  <a:pt x="122742" y="2820594"/>
                  <a:pt x="129553" y="2936383"/>
                </a:cubicBezTo>
                <a:cubicBezTo>
                  <a:pt x="131336" y="2966687"/>
                  <a:pt x="142432" y="2996180"/>
                  <a:pt x="142432" y="3026536"/>
                </a:cubicBezTo>
                <a:cubicBezTo>
                  <a:pt x="142432" y="4108584"/>
                  <a:pt x="245834" y="3785286"/>
                  <a:pt x="116674" y="4172755"/>
                </a:cubicBezTo>
                <a:cubicBezTo>
                  <a:pt x="65450" y="4138607"/>
                  <a:pt x="73115" y="4126515"/>
                  <a:pt x="65158" y="4211392"/>
                </a:cubicBezTo>
                <a:cubicBezTo>
                  <a:pt x="54309" y="4327112"/>
                  <a:pt x="47987" y="4443212"/>
                  <a:pt x="39401" y="4559122"/>
                </a:cubicBezTo>
                <a:cubicBezTo>
                  <a:pt x="35108" y="4726547"/>
                  <a:pt x="33958" y="4894083"/>
                  <a:pt x="26522" y="5061398"/>
                </a:cubicBezTo>
                <a:cubicBezTo>
                  <a:pt x="25363" y="5087485"/>
                  <a:pt x="11474" y="5112648"/>
                  <a:pt x="13643" y="5138671"/>
                </a:cubicBezTo>
                <a:cubicBezTo>
                  <a:pt x="20149" y="5216740"/>
                  <a:pt x="42562" y="5292757"/>
                  <a:pt x="52279" y="5370491"/>
                </a:cubicBezTo>
                <a:cubicBezTo>
                  <a:pt x="55468" y="5396007"/>
                  <a:pt x="62841" y="5488568"/>
                  <a:pt x="78037" y="5525037"/>
                </a:cubicBezTo>
                <a:cubicBezTo>
                  <a:pt x="92805" y="5560481"/>
                  <a:pt x="96628" y="5608312"/>
                  <a:pt x="129553" y="5628068"/>
                </a:cubicBezTo>
                <a:lnTo>
                  <a:pt x="193947" y="5666705"/>
                </a:lnTo>
                <a:cubicBezTo>
                  <a:pt x="202533" y="5679584"/>
                  <a:pt x="207814" y="5695432"/>
                  <a:pt x="219705" y="5705341"/>
                </a:cubicBezTo>
                <a:cubicBezTo>
                  <a:pt x="234454" y="5717632"/>
                  <a:pt x="253574" y="5723536"/>
                  <a:pt x="271220" y="5731099"/>
                </a:cubicBezTo>
                <a:cubicBezTo>
                  <a:pt x="357925" y="5768259"/>
                  <a:pt x="473305" y="5752581"/>
                  <a:pt x="554556" y="5756857"/>
                </a:cubicBezTo>
                <a:lnTo>
                  <a:pt x="1262894" y="5718220"/>
                </a:lnTo>
                <a:cubicBezTo>
                  <a:pt x="1327326" y="5714538"/>
                  <a:pt x="1391579" y="5707604"/>
                  <a:pt x="1456077" y="5705341"/>
                </a:cubicBezTo>
                <a:cubicBezTo>
                  <a:pt x="1636321" y="5699017"/>
                  <a:pt x="1816685" y="5696755"/>
                  <a:pt x="1996989" y="5692462"/>
                </a:cubicBezTo>
                <a:cubicBezTo>
                  <a:pt x="2373488" y="5723837"/>
                  <a:pt x="1941495" y="5690884"/>
                  <a:pt x="2679570" y="5718220"/>
                </a:cubicBezTo>
                <a:cubicBezTo>
                  <a:pt x="2735505" y="5720292"/>
                  <a:pt x="2791103" y="5728078"/>
                  <a:pt x="2846995" y="5731099"/>
                </a:cubicBezTo>
                <a:cubicBezTo>
                  <a:pt x="2949965" y="5736665"/>
                  <a:pt x="3053057" y="5739685"/>
                  <a:pt x="3156088" y="5743978"/>
                </a:cubicBezTo>
                <a:cubicBezTo>
                  <a:pt x="3237654" y="5752564"/>
                  <a:pt x="3318770" y="5769736"/>
                  <a:pt x="3400787" y="5769736"/>
                </a:cubicBezTo>
                <a:cubicBezTo>
                  <a:pt x="3739200" y="5769736"/>
                  <a:pt x="3852092" y="5751490"/>
                  <a:pt x="4134882" y="5718220"/>
                </a:cubicBezTo>
                <a:lnTo>
                  <a:pt x="4302308" y="5666705"/>
                </a:lnTo>
                <a:cubicBezTo>
                  <a:pt x="4319289" y="5661711"/>
                  <a:pt x="4336123" y="5653826"/>
                  <a:pt x="4353823" y="5653826"/>
                </a:cubicBezTo>
                <a:cubicBezTo>
                  <a:pt x="4495556" y="5653826"/>
                  <a:pt x="4637158" y="5662412"/>
                  <a:pt x="4778826" y="5666705"/>
                </a:cubicBezTo>
                <a:lnTo>
                  <a:pt x="5190950" y="5640947"/>
                </a:lnTo>
                <a:cubicBezTo>
                  <a:pt x="5229721" y="5638110"/>
                  <a:pt x="5268635" y="5635147"/>
                  <a:pt x="5306860" y="5628068"/>
                </a:cubicBezTo>
                <a:cubicBezTo>
                  <a:pt x="5384695" y="5613654"/>
                  <a:pt x="5461406" y="5593724"/>
                  <a:pt x="5538679" y="5576552"/>
                </a:cubicBezTo>
                <a:cubicBezTo>
                  <a:pt x="5671648" y="5609794"/>
                  <a:pt x="5583590" y="5590422"/>
                  <a:pt x="5847772" y="5615189"/>
                </a:cubicBezTo>
                <a:cubicBezTo>
                  <a:pt x="5899241" y="5620014"/>
                  <a:pt x="5950803" y="5623775"/>
                  <a:pt x="6002319" y="5628068"/>
                </a:cubicBezTo>
                <a:cubicBezTo>
                  <a:pt x="6174037" y="5619482"/>
                  <a:pt x="6346911" y="5623969"/>
                  <a:pt x="6517474" y="5602310"/>
                </a:cubicBezTo>
                <a:cubicBezTo>
                  <a:pt x="6618703" y="5589455"/>
                  <a:pt x="6711929" y="5532631"/>
                  <a:pt x="6813688" y="5525037"/>
                </a:cubicBezTo>
                <a:cubicBezTo>
                  <a:pt x="7002103" y="5510976"/>
                  <a:pt x="7191468" y="5533623"/>
                  <a:pt x="7380358" y="5537916"/>
                </a:cubicBezTo>
                <a:cubicBezTo>
                  <a:pt x="7405064" y="5523092"/>
                  <a:pt x="7467293" y="5492835"/>
                  <a:pt x="7483389" y="5460643"/>
                </a:cubicBezTo>
                <a:cubicBezTo>
                  <a:pt x="7521782" y="5383856"/>
                  <a:pt x="7498380" y="5377034"/>
                  <a:pt x="7522026" y="5306096"/>
                </a:cubicBezTo>
                <a:cubicBezTo>
                  <a:pt x="7532365" y="5275080"/>
                  <a:pt x="7547784" y="5245995"/>
                  <a:pt x="7560663" y="5215944"/>
                </a:cubicBezTo>
                <a:cubicBezTo>
                  <a:pt x="7564956" y="5052812"/>
                  <a:pt x="7573541" y="4889736"/>
                  <a:pt x="7573541" y="4726547"/>
                </a:cubicBezTo>
                <a:cubicBezTo>
                  <a:pt x="7573541" y="4529024"/>
                  <a:pt x="7557957" y="4331623"/>
                  <a:pt x="7560663" y="4134119"/>
                </a:cubicBezTo>
                <a:cubicBezTo>
                  <a:pt x="7562255" y="4017902"/>
                  <a:pt x="7577834" y="3902299"/>
                  <a:pt x="7586420" y="3786389"/>
                </a:cubicBezTo>
                <a:cubicBezTo>
                  <a:pt x="7577834" y="3670479"/>
                  <a:pt x="7575882" y="3553887"/>
                  <a:pt x="7560663" y="3438660"/>
                </a:cubicBezTo>
                <a:cubicBezTo>
                  <a:pt x="7545780" y="3325976"/>
                  <a:pt x="7509020" y="3216754"/>
                  <a:pt x="7496268" y="3103809"/>
                </a:cubicBezTo>
                <a:cubicBezTo>
                  <a:pt x="7478902" y="2950001"/>
                  <a:pt x="7483103" y="2794441"/>
                  <a:pt x="7470510" y="2640169"/>
                </a:cubicBezTo>
                <a:cubicBezTo>
                  <a:pt x="7465916" y="2583891"/>
                  <a:pt x="7451757" y="2528773"/>
                  <a:pt x="7444753" y="2472744"/>
                </a:cubicBezTo>
                <a:cubicBezTo>
                  <a:pt x="7421702" y="2288338"/>
                  <a:pt x="7400156" y="2103736"/>
                  <a:pt x="7380358" y="1918952"/>
                </a:cubicBezTo>
                <a:cubicBezTo>
                  <a:pt x="7361518" y="1743112"/>
                  <a:pt x="7328843" y="1390919"/>
                  <a:pt x="7328843" y="1390919"/>
                </a:cubicBezTo>
                <a:cubicBezTo>
                  <a:pt x="7333136" y="1330817"/>
                  <a:pt x="7341722" y="1270869"/>
                  <a:pt x="7341722" y="1210614"/>
                </a:cubicBezTo>
                <a:cubicBezTo>
                  <a:pt x="7341722" y="969729"/>
                  <a:pt x="7332746" y="1030702"/>
                  <a:pt x="7315964" y="862885"/>
                </a:cubicBezTo>
                <a:cubicBezTo>
                  <a:pt x="7310266" y="805904"/>
                  <a:pt x="7297980" y="591398"/>
                  <a:pt x="7277327" y="540913"/>
                </a:cubicBezTo>
                <a:cubicBezTo>
                  <a:pt x="7258794" y="495610"/>
                  <a:pt x="7213117" y="466510"/>
                  <a:pt x="7187175" y="425003"/>
                </a:cubicBezTo>
                <a:cubicBezTo>
                  <a:pt x="7169847" y="397278"/>
                  <a:pt x="7162068" y="364615"/>
                  <a:pt x="7148539" y="334851"/>
                </a:cubicBezTo>
                <a:cubicBezTo>
                  <a:pt x="7131602" y="297589"/>
                  <a:pt x="7096883" y="231680"/>
                  <a:pt x="7071265" y="206062"/>
                </a:cubicBezTo>
                <a:cubicBezTo>
                  <a:pt x="7058386" y="193183"/>
                  <a:pt x="7048074" y="177079"/>
                  <a:pt x="7032629" y="167426"/>
                </a:cubicBezTo>
                <a:cubicBezTo>
                  <a:pt x="6997196" y="145280"/>
                  <a:pt x="6955906" y="139476"/>
                  <a:pt x="6916719" y="128789"/>
                </a:cubicBezTo>
                <a:cubicBezTo>
                  <a:pt x="6886567" y="120566"/>
                  <a:pt x="6856618" y="111617"/>
                  <a:pt x="6826567" y="103031"/>
                </a:cubicBezTo>
                <a:cubicBezTo>
                  <a:pt x="6684899" y="111617"/>
                  <a:pt x="6542881" y="115643"/>
                  <a:pt x="6401564" y="128789"/>
                </a:cubicBezTo>
                <a:cubicBezTo>
                  <a:pt x="6357972" y="132844"/>
                  <a:pt x="6316555" y="154547"/>
                  <a:pt x="6272775" y="154547"/>
                </a:cubicBezTo>
                <a:cubicBezTo>
                  <a:pt x="6165108" y="154547"/>
                  <a:pt x="6057985" y="138997"/>
                  <a:pt x="5950803" y="128789"/>
                </a:cubicBezTo>
                <a:cubicBezTo>
                  <a:pt x="5821523" y="116476"/>
                  <a:pt x="5677656" y="101174"/>
                  <a:pt x="5551558" y="64395"/>
                </a:cubicBezTo>
                <a:cubicBezTo>
                  <a:pt x="5279606" y="-14924"/>
                  <a:pt x="5579270" y="24917"/>
                  <a:pt x="5255344" y="0"/>
                </a:cubicBezTo>
                <a:cubicBezTo>
                  <a:pt x="5126555" y="51516"/>
                  <a:pt x="5003546" y="120905"/>
                  <a:pt x="4868978" y="154547"/>
                </a:cubicBezTo>
                <a:cubicBezTo>
                  <a:pt x="4860697" y="156617"/>
                  <a:pt x="4556899" y="130687"/>
                  <a:pt x="4534127" y="128789"/>
                </a:cubicBezTo>
                <a:cubicBezTo>
                  <a:pt x="4065294" y="222557"/>
                  <a:pt x="4757234" y="108556"/>
                  <a:pt x="4276550" y="103031"/>
                </a:cubicBezTo>
                <a:cubicBezTo>
                  <a:pt x="3945763" y="99229"/>
                  <a:pt x="3284877" y="141668"/>
                  <a:pt x="3284877" y="141668"/>
                </a:cubicBezTo>
                <a:cubicBezTo>
                  <a:pt x="3181846" y="137375"/>
                  <a:pt x="3077807" y="143792"/>
                  <a:pt x="2975784" y="128789"/>
                </a:cubicBezTo>
                <a:cubicBezTo>
                  <a:pt x="2930039" y="122062"/>
                  <a:pt x="2891353" y="90320"/>
                  <a:pt x="2846995" y="77274"/>
                </a:cubicBezTo>
                <a:cubicBezTo>
                  <a:pt x="2817873" y="68709"/>
                  <a:pt x="2786894" y="68688"/>
                  <a:pt x="2756843" y="64395"/>
                </a:cubicBezTo>
                <a:cubicBezTo>
                  <a:pt x="2709620" y="68688"/>
                  <a:pt x="2662226" y="71393"/>
                  <a:pt x="2615175" y="77274"/>
                </a:cubicBezTo>
                <a:cubicBezTo>
                  <a:pt x="2593454" y="79989"/>
                  <a:pt x="2572671" y="90152"/>
                  <a:pt x="2550781" y="90152"/>
                </a:cubicBezTo>
                <a:cubicBezTo>
                  <a:pt x="2439081" y="90152"/>
                  <a:pt x="2327547" y="81567"/>
                  <a:pt x="2215930" y="77274"/>
                </a:cubicBezTo>
                <a:cubicBezTo>
                  <a:pt x="2117192" y="68688"/>
                  <a:pt x="2018827" y="51516"/>
                  <a:pt x="1919716" y="51516"/>
                </a:cubicBezTo>
                <a:cubicBezTo>
                  <a:pt x="1870718" y="51516"/>
                  <a:pt x="1404102" y="114290"/>
                  <a:pt x="1391682" y="115910"/>
                </a:cubicBezTo>
                <a:cubicBezTo>
                  <a:pt x="1266729" y="104550"/>
                  <a:pt x="1187100" y="89856"/>
                  <a:pt x="1056832" y="115910"/>
                </a:cubicBezTo>
                <a:cubicBezTo>
                  <a:pt x="1011493" y="124978"/>
                  <a:pt x="974103" y="163386"/>
                  <a:pt x="928043" y="167426"/>
                </a:cubicBezTo>
                <a:cubicBezTo>
                  <a:pt x="727000" y="185061"/>
                  <a:pt x="524505" y="176012"/>
                  <a:pt x="322736" y="180305"/>
                </a:cubicBezTo>
                <a:cubicBezTo>
                  <a:pt x="159892" y="198398"/>
                  <a:pt x="245700" y="193183"/>
                  <a:pt x="65158" y="193183"/>
                </a:cubicBezTo>
                <a:lnTo>
                  <a:pt x="129553" y="257578"/>
                </a:lnTo>
                <a:lnTo>
                  <a:pt x="193947" y="231820"/>
                </a:lnTo>
              </a:path>
            </a:pathLst>
          </a:custGeom>
          <a:solidFill>
            <a:schemeClr val="bg2"/>
          </a:solidFill>
          <a:ln w="571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839918" y="2143666"/>
            <a:ext cx="6305729" cy="63057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3490406" y="5181046"/>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78A78461-94DF-6326-D44B-6ED40A216A8F}"/>
              </a:ext>
            </a:extLst>
          </p:cNvPr>
          <p:cNvSpPr txBox="1"/>
          <p:nvPr/>
        </p:nvSpPr>
        <p:spPr>
          <a:xfrm>
            <a:off x="2764323" y="56430"/>
            <a:ext cx="5315807" cy="830997"/>
          </a:xfrm>
          <a:prstGeom prst="rect">
            <a:avLst/>
          </a:prstGeom>
          <a:noFill/>
        </p:spPr>
        <p:txBody>
          <a:bodyPr wrap="square">
            <a:spAutoFit/>
          </a:bodyPr>
          <a:lstStyle/>
          <a:p>
            <a:r>
              <a:rPr lang="sv-SE" sz="4800" b="1">
                <a:effectLst/>
                <a:latin typeface="Open Sans Light Bold"/>
                <a:ea typeface="Calibri" panose="020F0502020204030204" pitchFamily="34" charset="0"/>
              </a:rPr>
              <a:t>Agenda 18 april</a:t>
            </a:r>
            <a:endParaRPr lang="sv-SE" sz="4800" b="1">
              <a:latin typeface="Open Sans Light Bold"/>
            </a:endParaRPr>
          </a:p>
        </p:txBody>
      </p:sp>
      <p:sp>
        <p:nvSpPr>
          <p:cNvPr id="8" name="textruta 7">
            <a:extLst>
              <a:ext uri="{FF2B5EF4-FFF2-40B4-BE49-F238E27FC236}">
                <a16:creationId xmlns:a16="http://schemas.microsoft.com/office/drawing/2014/main" id="{F37E0401-CF10-73AE-76DF-F2F825F8EF58}"/>
              </a:ext>
            </a:extLst>
          </p:cNvPr>
          <p:cNvSpPr txBox="1"/>
          <p:nvPr/>
        </p:nvSpPr>
        <p:spPr>
          <a:xfrm>
            <a:off x="2085902" y="1244550"/>
            <a:ext cx="6829950" cy="4476610"/>
          </a:xfrm>
          <a:prstGeom prst="rect">
            <a:avLst/>
          </a:prstGeom>
          <a:noFill/>
          <a:effectLst>
            <a:outerShdw blurRad="76200" dist="12700" dir="2700000" sy="-23000" kx="-800400" algn="bl" rotWithShape="0">
              <a:prstClr val="black">
                <a:alpha val="20000"/>
              </a:prstClr>
            </a:outerShdw>
          </a:effectLst>
        </p:spPr>
        <p:txBody>
          <a:bodyPr wrap="square">
            <a:spAutoFit/>
          </a:bodyPr>
          <a:lstStyle/>
          <a:p>
            <a:endParaRPr lang="sv-SE" dirty="0"/>
          </a:p>
          <a:p>
            <a:pPr>
              <a:lnSpc>
                <a:spcPct val="150000"/>
              </a:lnSpc>
            </a:pPr>
            <a:r>
              <a:rPr lang="sv-SE" sz="2000" dirty="0"/>
              <a:t>09:00 Introduktion kort bakgrund, om projektet Min story – vår agenda och </a:t>
            </a:r>
            <a:r>
              <a:rPr lang="sv-SE" sz="2000" dirty="0">
                <a:latin typeface="Calibri" panose="020F0502020204030204" pitchFamily="34" charset="0"/>
              </a:rPr>
              <a:t>i</a:t>
            </a:r>
            <a:r>
              <a:rPr lang="sv-SE" sz="2000" dirty="0">
                <a:effectLst/>
                <a:latin typeface="Calibri" panose="020F0502020204030204" pitchFamily="34" charset="0"/>
                <a:ea typeface="Calibri" panose="020F0502020204030204" pitchFamily="34" charset="0"/>
              </a:rPr>
              <a:t>ntroduktion till Jag-vi-världenmetoden</a:t>
            </a:r>
            <a:r>
              <a:rPr lang="sv-SE" sz="2000" dirty="0">
                <a:latin typeface="Calibri" panose="020F0502020204030204" pitchFamily="34" charset="0"/>
                <a:ea typeface="Calibri" panose="020F0502020204030204" pitchFamily="34" charset="0"/>
              </a:rPr>
              <a:t>.</a:t>
            </a:r>
            <a:endParaRPr lang="sv-SE" sz="2000" dirty="0">
              <a:effectLst/>
              <a:latin typeface="Calibri" panose="020F0502020204030204" pitchFamily="34" charset="0"/>
              <a:ea typeface="Calibri" panose="020F0502020204030204" pitchFamily="34" charset="0"/>
            </a:endParaRPr>
          </a:p>
          <a:p>
            <a:pPr>
              <a:lnSpc>
                <a:spcPct val="150000"/>
              </a:lnSpc>
            </a:pPr>
            <a:r>
              <a:rPr lang="sv-SE" sz="2000" dirty="0"/>
              <a:t>10:15 Del 1. JAG - berättande</a:t>
            </a:r>
          </a:p>
          <a:p>
            <a:pPr marL="0" indent="0">
              <a:lnSpc>
                <a:spcPct val="150000"/>
              </a:lnSpc>
              <a:buFont typeface="Arial" panose="020B0604020202020204" pitchFamily="34" charset="0"/>
              <a:buNone/>
            </a:pPr>
            <a:r>
              <a:rPr lang="sv-SE" sz="2000" dirty="0"/>
              <a:t>11:15 PAUS</a:t>
            </a:r>
          </a:p>
          <a:p>
            <a:pPr>
              <a:lnSpc>
                <a:spcPct val="150000"/>
              </a:lnSpc>
            </a:pPr>
            <a:r>
              <a:rPr lang="sv-SE" sz="2000" dirty="0"/>
              <a:t>11:30 Del 2. VI - Globala målen</a:t>
            </a:r>
          </a:p>
          <a:p>
            <a:pPr>
              <a:lnSpc>
                <a:spcPct val="150000"/>
              </a:lnSpc>
            </a:pPr>
            <a:r>
              <a:rPr lang="sv-SE" sz="2000" dirty="0">
                <a:latin typeface="Calibri" panose="020F0502020204030204" pitchFamily="34" charset="0"/>
                <a:ea typeface="Calibri" panose="020F0502020204030204" pitchFamily="34" charset="0"/>
              </a:rPr>
              <a:t>Del 3. VÄRLDEN: förändringsarbeten</a:t>
            </a:r>
            <a:endParaRPr lang="sv-SE" sz="2000" dirty="0"/>
          </a:p>
          <a:p>
            <a:pPr marL="0" indent="0">
              <a:lnSpc>
                <a:spcPct val="150000"/>
              </a:lnSpc>
              <a:buFontTx/>
              <a:buNone/>
            </a:pPr>
            <a:r>
              <a:rPr lang="sv-SE" sz="2000" dirty="0"/>
              <a:t>12:00 LUNCH</a:t>
            </a:r>
          </a:p>
          <a:p>
            <a:pPr>
              <a:lnSpc>
                <a:spcPct val="150000"/>
              </a:lnSpc>
            </a:pPr>
            <a:r>
              <a:rPr lang="sv-SE" sz="2000" dirty="0"/>
              <a:t>13:00 Samtal om hur vi kan använda metoden i VÄGEN. </a:t>
            </a:r>
          </a:p>
          <a:p>
            <a:pPr marL="0" indent="0">
              <a:lnSpc>
                <a:spcPct val="150000"/>
              </a:lnSpc>
              <a:buFont typeface="Arial" panose="020B0604020202020204" pitchFamily="34" charset="0"/>
              <a:buNone/>
            </a:pPr>
            <a:r>
              <a:rPr lang="sv-SE" sz="2000" dirty="0"/>
              <a:t>14:00 Slut</a:t>
            </a:r>
          </a:p>
        </p:txBody>
      </p:sp>
      <mc:AlternateContent xmlns:mc="http://schemas.openxmlformats.org/markup-compatibility/2006" xmlns:p14="http://schemas.microsoft.com/office/powerpoint/2010/main">
        <mc:Choice Requires="p14">
          <p:contentPart p14:bwMode="auto" r:id="rId7">
            <p14:nvContentPartPr>
              <p14:cNvPr id="13" name="Pennanteckning 12">
                <a:extLst>
                  <a:ext uri="{FF2B5EF4-FFF2-40B4-BE49-F238E27FC236}">
                    <a16:creationId xmlns:a16="http://schemas.microsoft.com/office/drawing/2014/main" id="{FEB64571-1A80-FF6B-DBEB-AA33E1B94DE0}"/>
                  </a:ext>
                </a:extLst>
              </p14:cNvPr>
              <p14:cNvContentPartPr/>
              <p14:nvPr/>
            </p14:nvContentPartPr>
            <p14:xfrm>
              <a:off x="8720519" y="552267"/>
              <a:ext cx="480240" cy="670320"/>
            </p14:xfrm>
          </p:contentPart>
        </mc:Choice>
        <mc:Fallback xmlns="">
          <p:pic>
            <p:nvPicPr>
              <p:cNvPr id="13" name="Pennanteckning 12">
                <a:extLst>
                  <a:ext uri="{FF2B5EF4-FFF2-40B4-BE49-F238E27FC236}">
                    <a16:creationId xmlns:a16="http://schemas.microsoft.com/office/drawing/2014/main" id="{FEB64571-1A80-FF6B-DBEB-AA33E1B94DE0}"/>
                  </a:ext>
                </a:extLst>
              </p:cNvPr>
              <p:cNvPicPr/>
              <p:nvPr/>
            </p:nvPicPr>
            <p:blipFill>
              <a:blip r:embed="rId8"/>
              <a:stretch>
                <a:fillRect/>
              </a:stretch>
            </p:blipFill>
            <p:spPr>
              <a:xfrm>
                <a:off x="8711519" y="543267"/>
                <a:ext cx="497880" cy="687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Pennanteckning 13">
                <a:extLst>
                  <a:ext uri="{FF2B5EF4-FFF2-40B4-BE49-F238E27FC236}">
                    <a16:creationId xmlns:a16="http://schemas.microsoft.com/office/drawing/2014/main" id="{82E5A1E7-0919-ADE7-A982-BED70015B161}"/>
                  </a:ext>
                </a:extLst>
              </p14:cNvPr>
              <p14:cNvContentPartPr/>
              <p14:nvPr/>
            </p14:nvContentPartPr>
            <p14:xfrm>
              <a:off x="1652060" y="908174"/>
              <a:ext cx="498600" cy="417960"/>
            </p14:xfrm>
          </p:contentPart>
        </mc:Choice>
        <mc:Fallback xmlns="">
          <p:pic>
            <p:nvPicPr>
              <p:cNvPr id="14" name="Pennanteckning 13">
                <a:extLst>
                  <a:ext uri="{FF2B5EF4-FFF2-40B4-BE49-F238E27FC236}">
                    <a16:creationId xmlns:a16="http://schemas.microsoft.com/office/drawing/2014/main" id="{82E5A1E7-0919-ADE7-A982-BED70015B161}"/>
                  </a:ext>
                </a:extLst>
              </p:cNvPr>
              <p:cNvPicPr/>
              <p:nvPr/>
            </p:nvPicPr>
            <p:blipFill>
              <a:blip r:embed="rId10"/>
              <a:stretch>
                <a:fillRect/>
              </a:stretch>
            </p:blipFill>
            <p:spPr>
              <a:xfrm>
                <a:off x="1643053" y="899174"/>
                <a:ext cx="516253"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Pennanteckning 14">
                <a:extLst>
                  <a:ext uri="{FF2B5EF4-FFF2-40B4-BE49-F238E27FC236}">
                    <a16:creationId xmlns:a16="http://schemas.microsoft.com/office/drawing/2014/main" id="{B117289F-355C-D8BE-C86D-C34DA4909D27}"/>
                  </a:ext>
                </a:extLst>
              </p14:cNvPr>
              <p14:cNvContentPartPr/>
              <p14:nvPr/>
            </p14:nvContentPartPr>
            <p14:xfrm>
              <a:off x="1467740" y="6438854"/>
              <a:ext cx="682560" cy="216000"/>
            </p14:xfrm>
          </p:contentPart>
        </mc:Choice>
        <mc:Fallback xmlns="">
          <p:pic>
            <p:nvPicPr>
              <p:cNvPr id="15" name="Pennanteckning 14">
                <a:extLst>
                  <a:ext uri="{FF2B5EF4-FFF2-40B4-BE49-F238E27FC236}">
                    <a16:creationId xmlns:a16="http://schemas.microsoft.com/office/drawing/2014/main" id="{B117289F-355C-D8BE-C86D-C34DA4909D27}"/>
                  </a:ext>
                </a:extLst>
              </p:cNvPr>
              <p:cNvPicPr/>
              <p:nvPr/>
            </p:nvPicPr>
            <p:blipFill>
              <a:blip r:embed="rId12"/>
              <a:stretch>
                <a:fillRect/>
              </a:stretch>
            </p:blipFill>
            <p:spPr>
              <a:xfrm>
                <a:off x="1458740" y="6429854"/>
                <a:ext cx="7002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Pennanteckning 15">
                <a:extLst>
                  <a:ext uri="{FF2B5EF4-FFF2-40B4-BE49-F238E27FC236}">
                    <a16:creationId xmlns:a16="http://schemas.microsoft.com/office/drawing/2014/main" id="{5F3B4E6D-2815-ACF2-5F93-B11EA424F47B}"/>
                  </a:ext>
                </a:extLst>
              </p14:cNvPr>
              <p14:cNvContentPartPr/>
              <p14:nvPr/>
            </p14:nvContentPartPr>
            <p14:xfrm>
              <a:off x="8915852" y="6159431"/>
              <a:ext cx="629640" cy="269640"/>
            </p14:xfrm>
          </p:contentPart>
        </mc:Choice>
        <mc:Fallback xmlns="">
          <p:pic>
            <p:nvPicPr>
              <p:cNvPr id="16" name="Pennanteckning 15">
                <a:extLst>
                  <a:ext uri="{FF2B5EF4-FFF2-40B4-BE49-F238E27FC236}">
                    <a16:creationId xmlns:a16="http://schemas.microsoft.com/office/drawing/2014/main" id="{5F3B4E6D-2815-ACF2-5F93-B11EA424F47B}"/>
                  </a:ext>
                </a:extLst>
              </p:cNvPr>
              <p:cNvPicPr/>
              <p:nvPr/>
            </p:nvPicPr>
            <p:blipFill>
              <a:blip r:embed="rId14"/>
              <a:stretch>
                <a:fillRect/>
              </a:stretch>
            </p:blipFill>
            <p:spPr>
              <a:xfrm>
                <a:off x="8906852" y="6150443"/>
                <a:ext cx="647280" cy="287256"/>
              </a:xfrm>
              <a:prstGeom prst="rect">
                <a:avLst/>
              </a:prstGeom>
            </p:spPr>
          </p:pic>
        </mc:Fallback>
      </mc:AlternateContent>
    </p:spTree>
    <p:extLst>
      <p:ext uri="{BB962C8B-B14F-4D97-AF65-F5344CB8AC3E}">
        <p14:creationId xmlns:p14="http://schemas.microsoft.com/office/powerpoint/2010/main" val="4202389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163147" y="1155842"/>
            <a:ext cx="6858000" cy="6858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8" name="textruta 7">
            <a:extLst>
              <a:ext uri="{FF2B5EF4-FFF2-40B4-BE49-F238E27FC236}">
                <a16:creationId xmlns:a16="http://schemas.microsoft.com/office/drawing/2014/main" id="{9855212A-F919-8FA7-A6B5-D6E1E5C40E3C}"/>
              </a:ext>
            </a:extLst>
          </p:cNvPr>
          <p:cNvSpPr txBox="1"/>
          <p:nvPr/>
        </p:nvSpPr>
        <p:spPr>
          <a:xfrm>
            <a:off x="1723361" y="639258"/>
            <a:ext cx="9269117" cy="707886"/>
          </a:xfrm>
          <a:prstGeom prst="rect">
            <a:avLst/>
          </a:prstGeom>
          <a:noFill/>
        </p:spPr>
        <p:txBody>
          <a:bodyPr wrap="square">
            <a:spAutoFit/>
          </a:bodyPr>
          <a:lstStyle/>
          <a:p>
            <a:r>
              <a:rPr lang="sv-SE" sz="4000" b="0" i="0">
                <a:solidFill>
                  <a:schemeClr val="bg1"/>
                </a:solidFill>
                <a:effectLst/>
                <a:latin typeface="Open Sans Light Bold"/>
              </a:rPr>
              <a:t>Del 2. Vi: Globala målen</a:t>
            </a:r>
            <a:endParaRPr lang="sv-SE" sz="4000">
              <a:solidFill>
                <a:schemeClr val="bg1"/>
              </a:solidFill>
              <a:latin typeface="Open Sans Light Bold"/>
            </a:endParaRPr>
          </a:p>
        </p:txBody>
      </p:sp>
      <p:sp>
        <p:nvSpPr>
          <p:cNvPr id="10" name="textruta 9">
            <a:extLst>
              <a:ext uri="{FF2B5EF4-FFF2-40B4-BE49-F238E27FC236}">
                <a16:creationId xmlns:a16="http://schemas.microsoft.com/office/drawing/2014/main" id="{C59EA878-7754-162F-CCCC-2751C8E4BDFD}"/>
              </a:ext>
            </a:extLst>
          </p:cNvPr>
          <p:cNvSpPr txBox="1"/>
          <p:nvPr/>
        </p:nvSpPr>
        <p:spPr>
          <a:xfrm>
            <a:off x="1067317" y="2333685"/>
            <a:ext cx="10274436" cy="4524315"/>
          </a:xfrm>
          <a:prstGeom prst="rect">
            <a:avLst/>
          </a:prstGeom>
          <a:noFill/>
        </p:spPr>
        <p:txBody>
          <a:bodyPr wrap="square" rtlCol="0">
            <a:spAutoFit/>
          </a:bodyPr>
          <a:lstStyle/>
          <a:p>
            <a:r>
              <a:rPr lang="sv-SE" sz="3200" b="1">
                <a:solidFill>
                  <a:schemeClr val="bg1"/>
                </a:solidFill>
              </a:rPr>
              <a:t>Hur skiljer sig vårt arbetssätt från andra metoder om Globala målen?</a:t>
            </a:r>
          </a:p>
          <a:p>
            <a:endParaRPr lang="sv-SE" sz="2800" b="1">
              <a:solidFill>
                <a:schemeClr val="bg1"/>
              </a:solidFill>
            </a:endParaRPr>
          </a:p>
          <a:p>
            <a:pPr marL="457200" indent="-457200">
              <a:buFont typeface="Arial" panose="020B0604020202020204" pitchFamily="34" charset="0"/>
              <a:buChar char="•"/>
            </a:pPr>
            <a:r>
              <a:rPr lang="sv-SE" sz="2800">
                <a:solidFill>
                  <a:schemeClr val="bg1"/>
                </a:solidFill>
              </a:rPr>
              <a:t>Förstå Globala målen på ett personligt plan och utifrån intresse</a:t>
            </a:r>
          </a:p>
          <a:p>
            <a:pPr marL="457200" indent="-457200">
              <a:buFont typeface="Arial" panose="020B0604020202020204" pitchFamily="34" charset="0"/>
              <a:buChar char="•"/>
            </a:pPr>
            <a:r>
              <a:rPr lang="sv-SE" sz="2800">
                <a:solidFill>
                  <a:schemeClr val="bg1"/>
                </a:solidFill>
              </a:rPr>
              <a:t>Börjar ”underifrån”.</a:t>
            </a:r>
          </a:p>
          <a:p>
            <a:pPr marL="457200" indent="-457200">
              <a:buFont typeface="Arial" panose="020B0604020202020204" pitchFamily="34" charset="0"/>
              <a:buChar char="•"/>
            </a:pPr>
            <a:r>
              <a:rPr lang="sv-SE" sz="2800">
                <a:solidFill>
                  <a:schemeClr val="bg1"/>
                </a:solidFill>
              </a:rPr>
              <a:t>Deltagaren bestämmer själv vilka mål som den vill engagera sig i.</a:t>
            </a:r>
          </a:p>
          <a:p>
            <a:pPr marL="457200" indent="-457200">
              <a:buFont typeface="Arial" panose="020B0604020202020204" pitchFamily="34" charset="0"/>
              <a:buChar char="•"/>
            </a:pPr>
            <a:r>
              <a:rPr lang="sv-SE" sz="2800">
                <a:solidFill>
                  <a:schemeClr val="bg1"/>
                </a:solidFill>
              </a:rPr>
              <a:t>Riktning mot att själva bli en del av arbetet med Agenda 2030</a:t>
            </a:r>
          </a:p>
          <a:p>
            <a:pPr marL="457200" indent="-457200">
              <a:buFont typeface="Arial" panose="020B0604020202020204" pitchFamily="34" charset="0"/>
              <a:buChar char="•"/>
            </a:pPr>
            <a:endParaRPr lang="sv-SE" sz="2800">
              <a:solidFill>
                <a:schemeClr val="bg1"/>
              </a:solidFill>
            </a:endParaRPr>
          </a:p>
          <a:p>
            <a:endParaRPr lang="sv-SE" sz="2800">
              <a:solidFill>
                <a:schemeClr val="bg1"/>
              </a:solidFill>
            </a:endParaRPr>
          </a:p>
          <a:p>
            <a:endParaRPr lang="sv-SE" sz="2800" b="1">
              <a:solidFill>
                <a:schemeClr val="bg1"/>
              </a:solidFill>
            </a:endParaRPr>
          </a:p>
        </p:txBody>
      </p:sp>
      <p:sp>
        <p:nvSpPr>
          <p:cNvPr id="7" name="Ellips 6">
            <a:extLst>
              <a:ext uri="{FF2B5EF4-FFF2-40B4-BE49-F238E27FC236}">
                <a16:creationId xmlns:a16="http://schemas.microsoft.com/office/drawing/2014/main" id="{BAED94C4-F8C5-1D3A-FF3F-509BC002B607}"/>
              </a:ext>
            </a:extLst>
          </p:cNvPr>
          <p:cNvSpPr/>
          <p:nvPr/>
        </p:nvSpPr>
        <p:spPr>
          <a:xfrm>
            <a:off x="9263200" y="138186"/>
            <a:ext cx="2341020" cy="2298651"/>
          </a:xfrm>
          <a:prstGeom prst="ellipse">
            <a:avLst/>
          </a:prstGeom>
          <a:solidFill>
            <a:srgbClr val="11514D"/>
          </a:solidFill>
          <a:ln>
            <a:solidFill>
              <a:srgbClr val="115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En bild som visar logotyp&#10;&#10;Automatiskt genererad beskrivning">
            <a:extLst>
              <a:ext uri="{FF2B5EF4-FFF2-40B4-BE49-F238E27FC236}">
                <a16:creationId xmlns:a16="http://schemas.microsoft.com/office/drawing/2014/main" id="{CB1F5242-53BC-32B6-5284-7A4250BC70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5586" y="161781"/>
            <a:ext cx="2206105" cy="2206105"/>
          </a:xfrm>
          <a:prstGeom prst="rect">
            <a:avLst/>
          </a:prstGeom>
        </p:spPr>
      </p:pic>
    </p:spTree>
    <p:extLst>
      <p:ext uri="{BB962C8B-B14F-4D97-AF65-F5344CB8AC3E}">
        <p14:creationId xmlns:p14="http://schemas.microsoft.com/office/powerpoint/2010/main" val="4111577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514D"/>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EAB2D4C-10A6-AF82-88AE-8237D09E2B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02" t="3495" r="14068" b="24889"/>
          <a:stretch/>
        </p:blipFill>
        <p:spPr bwMode="auto">
          <a:xfrm>
            <a:off x="276187" y="101378"/>
            <a:ext cx="6921574" cy="41081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
          <p:cNvSpPr txBox="1"/>
          <p:nvPr/>
        </p:nvSpPr>
        <p:spPr>
          <a:xfrm>
            <a:off x="2384359" y="1711521"/>
            <a:ext cx="7220083" cy="3208122"/>
          </a:xfrm>
          <a:prstGeom prst="rect">
            <a:avLst/>
          </a:prstGeom>
        </p:spPr>
        <p:txBody>
          <a:bodyPr lIns="0" tIns="0" rIns="0" bIns="0" rtlCol="0" anchor="t">
            <a:spAutoFit/>
          </a:bodyPr>
          <a:lstStyle/>
          <a:p>
            <a:pPr marL="0" marR="0" lvl="0" indent="0" algn="l" defTabSz="609630" rtl="0" eaLnBrk="1" fontAlgn="auto" latinLnBrk="0" hangingPunct="1">
              <a:lnSpc>
                <a:spcPts val="28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a:p>
            <a:pPr marL="215911" marR="0" lvl="1" indent="0" algn="l" defTabSz="609630" rtl="0" eaLnBrk="1" fontAlgn="auto" latinLnBrk="0" hangingPunct="1">
              <a:lnSpc>
                <a:spcPts val="2800"/>
              </a:lnSpc>
              <a:spcBef>
                <a:spcPts val="0"/>
              </a:spcBef>
              <a:spcAft>
                <a:spcPts val="0"/>
              </a:spcAft>
              <a:buClrTx/>
              <a:buSzTx/>
              <a:buFontTx/>
              <a:buNone/>
              <a:tabLst/>
              <a:defRPr/>
            </a:pPr>
            <a:endParaRPr kumimoji="0" lang="en-US" sz="2333" b="1" i="0" u="none" strike="noStrike" kern="1200" cap="none" spc="0" normalizeH="0" baseline="0" noProof="0">
              <a:ln>
                <a:noFill/>
              </a:ln>
              <a:solidFill>
                <a:srgbClr val="EAF3E9"/>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a:p>
            <a:pPr marL="0" marR="0" lvl="0" indent="0" algn="l" defTabSz="60963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AF3E9"/>
              </a:solidFill>
              <a:effectLst/>
              <a:uLnTx/>
              <a:uFillTx/>
              <a:latin typeface="Open Sans Light"/>
              <a:ea typeface="+mn-ea"/>
              <a:cs typeface="+mn-cs"/>
            </a:endParaRPr>
          </a:p>
        </p:txBody>
      </p:sp>
      <p:sp>
        <p:nvSpPr>
          <p:cNvPr id="4" name="AutoShape 4" descr="Metodbank | Resultatbolaget">
            <a:extLst>
              <a:ext uri="{FF2B5EF4-FFF2-40B4-BE49-F238E27FC236}">
                <a16:creationId xmlns:a16="http://schemas.microsoft.com/office/drawing/2014/main" id="{D05E623D-4C79-47BA-93A3-FB856DCC3046}"/>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2">
            <a:extLst>
              <a:ext uri="{FF2B5EF4-FFF2-40B4-BE49-F238E27FC236}">
                <a16:creationId xmlns:a16="http://schemas.microsoft.com/office/drawing/2014/main" id="{5DBBC114-0D7E-B9FC-56FC-7E25D6A40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122" y="101378"/>
            <a:ext cx="4474902" cy="3351901"/>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descr="En bild som visar text, inomhus, tak, scen&#10;&#10;Automatiskt genererad beskrivning">
            <a:extLst>
              <a:ext uri="{FF2B5EF4-FFF2-40B4-BE49-F238E27FC236}">
                <a16:creationId xmlns:a16="http://schemas.microsoft.com/office/drawing/2014/main" id="{7E0E3B41-750A-FCA4-8A7D-BAAF102D51E7}"/>
              </a:ext>
            </a:extLst>
          </p:cNvPr>
          <p:cNvPicPr>
            <a:picLocks noChangeAspect="1"/>
          </p:cNvPicPr>
          <p:nvPr/>
        </p:nvPicPr>
        <p:blipFill rotWithShape="1">
          <a:blip r:embed="rId5">
            <a:extLst>
              <a:ext uri="{28A0092B-C50C-407E-A947-70E740481C1C}">
                <a14:useLocalDpi xmlns:a14="http://schemas.microsoft.com/office/drawing/2010/main" val="0"/>
              </a:ext>
            </a:extLst>
          </a:blip>
          <a:srcRect l="4331" t="26585" r="4975" b="44020"/>
          <a:stretch/>
        </p:blipFill>
        <p:spPr>
          <a:xfrm>
            <a:off x="161934" y="3703993"/>
            <a:ext cx="11868131" cy="2884971"/>
          </a:xfrm>
          <a:prstGeom prst="rect">
            <a:avLst/>
          </a:prstGeom>
        </p:spPr>
      </p:pic>
    </p:spTree>
    <p:extLst>
      <p:ext uri="{BB962C8B-B14F-4D97-AF65-F5344CB8AC3E}">
        <p14:creationId xmlns:p14="http://schemas.microsoft.com/office/powerpoint/2010/main" val="4025902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406300" y="1321937"/>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FC050F63-48F6-A758-DB5E-3092D3FAF08F}"/>
              </a:ext>
            </a:extLst>
          </p:cNvPr>
          <p:cNvSpPr txBox="1"/>
          <p:nvPr/>
        </p:nvSpPr>
        <p:spPr>
          <a:xfrm>
            <a:off x="1490467" y="755555"/>
            <a:ext cx="9937630" cy="2062103"/>
          </a:xfrm>
          <a:prstGeom prst="rect">
            <a:avLst/>
          </a:prstGeom>
          <a:noFill/>
        </p:spPr>
        <p:txBody>
          <a:bodyPr wrap="square">
            <a:spAutoFit/>
          </a:bodyPr>
          <a:lstStyle/>
          <a:p>
            <a:r>
              <a:rPr lang="sv-SE" sz="3200" b="1">
                <a:solidFill>
                  <a:schemeClr val="bg1"/>
                </a:solidFill>
                <a:latin typeface="Open Sans Light Bold"/>
                <a:ea typeface="Calibri" panose="020F0502020204030204" pitchFamily="34" charset="0"/>
                <a:cs typeface="Calibri" panose="020F0502020204030204" pitchFamily="34" charset="0"/>
              </a:rPr>
              <a:t>2. </a:t>
            </a:r>
            <a:r>
              <a:rPr lang="sv-SE" sz="3200" b="1">
                <a:solidFill>
                  <a:schemeClr val="bg1"/>
                </a:solidFill>
                <a:effectLst/>
                <a:latin typeface="Open Sans Light Bold"/>
                <a:ea typeface="Calibri" panose="020F0502020204030204" pitchFamily="34" charset="0"/>
                <a:cs typeface="Calibri" panose="020F0502020204030204" pitchFamily="34" charset="0"/>
              </a:rPr>
              <a:t>Globala målen: Gemensam kartläggning </a:t>
            </a:r>
          </a:p>
          <a:p>
            <a:r>
              <a:rPr lang="en-US" sz="4800" b="1">
                <a:solidFill>
                  <a:schemeClr val="bg1"/>
                </a:solidFill>
                <a:latin typeface="+mj-lt"/>
                <a:ea typeface="+mj-ea"/>
                <a:cs typeface="+mj-cs"/>
              </a:rPr>
              <a:t>Testa </a:t>
            </a:r>
            <a:r>
              <a:rPr lang="en-US" sz="4800" b="1" err="1">
                <a:solidFill>
                  <a:schemeClr val="bg1"/>
                </a:solidFill>
                <a:latin typeface="+mj-lt"/>
                <a:ea typeface="+mj-ea"/>
                <a:cs typeface="+mj-cs"/>
              </a:rPr>
              <a:t>en</a:t>
            </a:r>
            <a:r>
              <a:rPr lang="en-US" sz="4800" b="1">
                <a:solidFill>
                  <a:schemeClr val="bg1"/>
                </a:solidFill>
                <a:latin typeface="+mj-lt"/>
                <a:ea typeface="+mj-ea"/>
                <a:cs typeface="+mj-cs"/>
              </a:rPr>
              <a:t> </a:t>
            </a:r>
            <a:r>
              <a:rPr lang="en-US" sz="4800" b="1" err="1">
                <a:solidFill>
                  <a:schemeClr val="bg1"/>
                </a:solidFill>
                <a:latin typeface="+mj-lt"/>
                <a:ea typeface="+mj-ea"/>
                <a:cs typeface="+mj-cs"/>
              </a:rPr>
              <a:t>övning</a:t>
            </a:r>
            <a:endParaRPr lang="en-US" sz="4800" b="1">
              <a:solidFill>
                <a:schemeClr val="bg1"/>
              </a:solidFill>
              <a:latin typeface="+mj-lt"/>
              <a:ea typeface="+mj-ea"/>
              <a:cs typeface="+mj-cs"/>
            </a:endParaRPr>
          </a:p>
          <a:p>
            <a:endParaRPr lang="sv-SE" sz="4800">
              <a:solidFill>
                <a:schemeClr val="bg1"/>
              </a:solidFill>
              <a:latin typeface="Open Sans Light Bold"/>
            </a:endParaRPr>
          </a:p>
        </p:txBody>
      </p:sp>
      <p:sp>
        <p:nvSpPr>
          <p:cNvPr id="9" name="textruta 8">
            <a:extLst>
              <a:ext uri="{FF2B5EF4-FFF2-40B4-BE49-F238E27FC236}">
                <a16:creationId xmlns:a16="http://schemas.microsoft.com/office/drawing/2014/main" id="{262B605D-E70E-A1E2-D40D-DB8AB68E7594}"/>
              </a:ext>
            </a:extLst>
          </p:cNvPr>
          <p:cNvSpPr txBox="1"/>
          <p:nvPr/>
        </p:nvSpPr>
        <p:spPr>
          <a:xfrm>
            <a:off x="1067317" y="2302287"/>
            <a:ext cx="9947364" cy="3785652"/>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sv-SE" sz="2400">
                <a:solidFill>
                  <a:schemeClr val="bg1"/>
                </a:solidFill>
                <a:latin typeface="Calibri" panose="020F0502020204030204" pitchFamily="34" charset="0"/>
              </a:rPr>
              <a:t>Utgå från </a:t>
            </a:r>
            <a:r>
              <a:rPr lang="sv-SE" sz="2400">
                <a:solidFill>
                  <a:schemeClr val="bg1"/>
                </a:solidFill>
                <a:effectLst/>
                <a:latin typeface="Calibri" panose="020F0502020204030204" pitchFamily="34" charset="0"/>
              </a:rPr>
              <a:t> </a:t>
            </a:r>
            <a:r>
              <a:rPr lang="sv-SE" sz="2400">
                <a:solidFill>
                  <a:schemeClr val="bg1"/>
                </a:solidFill>
                <a:latin typeface="Calibri" panose="020F0502020204030204" pitchFamily="34" charset="0"/>
              </a:rPr>
              <a:t>intervjuövningen som vi testade tidigare.</a:t>
            </a:r>
            <a:br>
              <a:rPr lang="sv-SE" sz="2400">
                <a:solidFill>
                  <a:schemeClr val="bg1"/>
                </a:solidFill>
                <a:latin typeface="Calibri" panose="020F0502020204030204" pitchFamily="34" charset="0"/>
              </a:rPr>
            </a:br>
            <a:endParaRPr lang="sv-SE" sz="2400">
              <a:solidFill>
                <a:schemeClr val="bg1"/>
              </a:solidFill>
              <a:effectLst/>
              <a:latin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sv-SE" sz="2400">
                <a:solidFill>
                  <a:schemeClr val="bg1"/>
                </a:solidFill>
                <a:effectLst/>
                <a:latin typeface="Calibri" panose="020F0502020204030204" pitchFamily="34" charset="0"/>
              </a:rPr>
              <a:t>Vilka mål kan kopplas till det ni berättade för varandra tidigare. </a:t>
            </a:r>
            <a:br>
              <a:rPr lang="sv-SE" sz="2400">
                <a:solidFill>
                  <a:schemeClr val="bg1"/>
                </a:solidFill>
                <a:effectLst/>
                <a:latin typeface="Calibri" panose="020F0502020204030204" pitchFamily="34" charset="0"/>
              </a:rPr>
            </a:br>
            <a:r>
              <a:rPr lang="sv-SE" sz="2400">
                <a:solidFill>
                  <a:schemeClr val="bg1"/>
                </a:solidFill>
                <a:effectLst/>
                <a:latin typeface="Calibri" panose="020F0502020204030204" pitchFamily="34" charset="0"/>
              </a:rPr>
              <a:t>Diskutera er fram tillsammans och hjälp varandra </a:t>
            </a:r>
            <a:r>
              <a:rPr lang="sv-SE" sz="2400">
                <a:solidFill>
                  <a:schemeClr val="bg1"/>
                </a:solidFill>
                <a:latin typeface="Calibri" panose="020F0502020204030204" pitchFamily="34" charset="0"/>
              </a:rPr>
              <a:t>att </a:t>
            </a:r>
            <a:r>
              <a:rPr lang="sv-SE" sz="2400">
                <a:solidFill>
                  <a:schemeClr val="bg1"/>
                </a:solidFill>
                <a:effectLst/>
                <a:latin typeface="Calibri" panose="020F0502020204030204" pitchFamily="34" charset="0"/>
              </a:rPr>
              <a:t>koppla</a:t>
            </a:r>
            <a:r>
              <a:rPr lang="sv-SE" sz="2400">
                <a:solidFill>
                  <a:schemeClr val="bg1"/>
                </a:solidFill>
                <a:latin typeface="Calibri" panose="020F0502020204030204" pitchFamily="34" charset="0"/>
              </a:rPr>
              <a:t> ”göra-skillnad-exempel”</a:t>
            </a:r>
            <a:r>
              <a:rPr lang="sv-SE" sz="2400">
                <a:solidFill>
                  <a:schemeClr val="bg1"/>
                </a:solidFill>
                <a:effectLst/>
                <a:latin typeface="Calibri" panose="020F0502020204030204" pitchFamily="34" charset="0"/>
              </a:rPr>
              <a:t> till flera mål. </a:t>
            </a:r>
            <a:br>
              <a:rPr lang="sv-SE" sz="2400">
                <a:solidFill>
                  <a:schemeClr val="bg1"/>
                </a:solidFill>
                <a:effectLst/>
                <a:latin typeface="Calibri" panose="020F0502020204030204" pitchFamily="34" charset="0"/>
              </a:rPr>
            </a:br>
            <a:r>
              <a:rPr lang="sv-SE" sz="2400">
                <a:solidFill>
                  <a:schemeClr val="bg1"/>
                </a:solidFill>
                <a:effectLst/>
                <a:latin typeface="Calibri" panose="020F0502020204030204" pitchFamily="34" charset="0"/>
              </a:rPr>
              <a:t>(Ni kan behöva mångfaldiga era göra-skillnad-lappar.)</a:t>
            </a:r>
          </a:p>
          <a:p>
            <a:pPr marL="342900" marR="0" indent="-342900">
              <a:spcBef>
                <a:spcPts val="0"/>
              </a:spcBef>
              <a:spcAft>
                <a:spcPts val="0"/>
              </a:spcAft>
              <a:buFont typeface="Arial" panose="020B0604020202020204" pitchFamily="34" charset="0"/>
              <a:buChar char="•"/>
            </a:pPr>
            <a:endParaRPr lang="sv-SE" sz="2400">
              <a:solidFill>
                <a:schemeClr val="bg1"/>
              </a:solidFill>
              <a:effectLst/>
              <a:latin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sv-SE" sz="2400">
                <a:solidFill>
                  <a:schemeClr val="bg1"/>
                </a:solidFill>
                <a:effectLst/>
                <a:latin typeface="Calibri" panose="020F0502020204030204" pitchFamily="34" charset="0"/>
              </a:rPr>
              <a:t>Sätt sedan upp alla </a:t>
            </a:r>
            <a:r>
              <a:rPr lang="sv-SE" sz="2400">
                <a:solidFill>
                  <a:schemeClr val="bg1"/>
                </a:solidFill>
                <a:latin typeface="Calibri" panose="020F0502020204030204" pitchFamily="34" charset="0"/>
              </a:rPr>
              <a:t>lappar</a:t>
            </a:r>
            <a:r>
              <a:rPr lang="sv-SE" sz="2400">
                <a:solidFill>
                  <a:schemeClr val="bg1"/>
                </a:solidFill>
                <a:effectLst/>
                <a:latin typeface="Calibri" panose="020F0502020204030204" pitchFamily="34" charset="0"/>
              </a:rPr>
              <a:t> på Globala målen på väggen.</a:t>
            </a:r>
          </a:p>
          <a:p>
            <a:pPr marL="342900" marR="0" indent="-342900">
              <a:spcBef>
                <a:spcPts val="0"/>
              </a:spcBef>
              <a:spcAft>
                <a:spcPts val="0"/>
              </a:spcAft>
              <a:buFont typeface="Arial" panose="020B0604020202020204" pitchFamily="34" charset="0"/>
              <a:buChar char="•"/>
            </a:pPr>
            <a:endParaRPr lang="sv-SE" sz="2400">
              <a:solidFill>
                <a:schemeClr val="bg1"/>
              </a:solidFill>
              <a:latin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sv-SE" sz="2400">
                <a:solidFill>
                  <a:schemeClr val="bg1"/>
                </a:solidFill>
                <a:latin typeface="Calibri" panose="020F0502020204030204" pitchFamily="34" charset="0"/>
              </a:rPr>
              <a:t>Ni har 8 min på er!</a:t>
            </a:r>
            <a:endParaRPr lang="sv-SE" sz="2400">
              <a:solidFill>
                <a:schemeClr val="bg1"/>
              </a:solidFill>
            </a:endParaRPr>
          </a:p>
        </p:txBody>
      </p:sp>
    </p:spTree>
    <p:extLst>
      <p:ext uri="{BB962C8B-B14F-4D97-AF65-F5344CB8AC3E}">
        <p14:creationId xmlns:p14="http://schemas.microsoft.com/office/powerpoint/2010/main" val="935399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055222" y="1495270"/>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F77D334D-C721-800E-CB74-487A8B221753}"/>
              </a:ext>
            </a:extLst>
          </p:cNvPr>
          <p:cNvSpPr txBox="1"/>
          <p:nvPr/>
        </p:nvSpPr>
        <p:spPr>
          <a:xfrm>
            <a:off x="1320497" y="849335"/>
            <a:ext cx="9937630" cy="830997"/>
          </a:xfrm>
          <a:prstGeom prst="rect">
            <a:avLst/>
          </a:prstGeom>
          <a:noFill/>
        </p:spPr>
        <p:txBody>
          <a:bodyPr wrap="square">
            <a:spAutoFit/>
          </a:bodyPr>
          <a:lstStyle/>
          <a:p>
            <a:r>
              <a:rPr lang="sv-SE" sz="4800" b="0" i="0">
                <a:solidFill>
                  <a:schemeClr val="bg1"/>
                </a:solidFill>
                <a:effectLst/>
                <a:latin typeface="Open Sans Light Bold"/>
              </a:rPr>
              <a:t>Del 3. Världen: förändringsarbeten</a:t>
            </a:r>
            <a:endParaRPr lang="sv-SE" sz="4800">
              <a:solidFill>
                <a:schemeClr val="bg1"/>
              </a:solidFill>
              <a:latin typeface="Open Sans Light Bold"/>
            </a:endParaRPr>
          </a:p>
        </p:txBody>
      </p:sp>
      <p:sp>
        <p:nvSpPr>
          <p:cNvPr id="8" name="textruta 7">
            <a:extLst>
              <a:ext uri="{FF2B5EF4-FFF2-40B4-BE49-F238E27FC236}">
                <a16:creationId xmlns:a16="http://schemas.microsoft.com/office/drawing/2014/main" id="{F7D4D172-E911-80D7-F6E8-22F1FEC0E35D}"/>
              </a:ext>
            </a:extLst>
          </p:cNvPr>
          <p:cNvSpPr txBox="1"/>
          <p:nvPr/>
        </p:nvSpPr>
        <p:spPr>
          <a:xfrm>
            <a:off x="1152282" y="2040497"/>
            <a:ext cx="10274060" cy="2901885"/>
          </a:xfrm>
          <a:prstGeom prst="rect">
            <a:avLst/>
          </a:prstGeom>
          <a:noFill/>
        </p:spPr>
        <p:txBody>
          <a:bodyPr wrap="square">
            <a:spAutoFit/>
          </a:bodyPr>
          <a:lstStyle/>
          <a:p>
            <a:pPr lvl="0" algn="ctr">
              <a:lnSpc>
                <a:spcPct val="107000"/>
              </a:lnSpc>
            </a:pPr>
            <a:r>
              <a:rPr lang="sv-SE" sz="4400" b="1">
                <a:solidFill>
                  <a:schemeClr val="bg1"/>
                </a:solidFill>
                <a:latin typeface="Open Sans Light Bold"/>
                <a:ea typeface="Calibri" panose="020F0502020204030204" pitchFamily="34" charset="0"/>
                <a:cs typeface="Calibri" panose="020F0502020204030204" pitchFamily="34" charset="0"/>
              </a:rPr>
              <a:t>Dags för deltagarna </a:t>
            </a:r>
            <a:br>
              <a:rPr lang="sv-SE" sz="4400" b="1">
                <a:solidFill>
                  <a:schemeClr val="bg1"/>
                </a:solidFill>
                <a:latin typeface="Open Sans Light Bold"/>
                <a:ea typeface="Calibri" panose="020F0502020204030204" pitchFamily="34" charset="0"/>
                <a:cs typeface="Calibri" panose="020F0502020204030204" pitchFamily="34" charset="0"/>
              </a:rPr>
            </a:br>
            <a:r>
              <a:rPr lang="sv-SE" sz="4400" b="1">
                <a:solidFill>
                  <a:schemeClr val="bg1"/>
                </a:solidFill>
                <a:latin typeface="Open Sans Light Bold"/>
                <a:ea typeface="Calibri" panose="020F0502020204030204" pitchFamily="34" charset="0"/>
                <a:cs typeface="Calibri" panose="020F0502020204030204" pitchFamily="34" charset="0"/>
              </a:rPr>
              <a:t>att gå från ord till handling!</a:t>
            </a:r>
          </a:p>
          <a:p>
            <a:pPr marL="457200" lvl="0" indent="-457200">
              <a:lnSpc>
                <a:spcPct val="107000"/>
              </a:lnSpc>
              <a:buFont typeface="Arial" panose="020B0604020202020204" pitchFamily="34" charset="0"/>
              <a:buChar char="•"/>
            </a:pPr>
            <a:endParaRPr lang="sv-SE" sz="2800" b="1">
              <a:solidFill>
                <a:schemeClr val="bg1"/>
              </a:solidFill>
              <a:latin typeface="Open Sans Light Bold"/>
              <a:ea typeface="Calibri" panose="020F0502020204030204" pitchFamily="34" charset="0"/>
              <a:cs typeface="Calibri" panose="020F0502020204030204" pitchFamily="34" charset="0"/>
            </a:endParaRPr>
          </a:p>
          <a:p>
            <a:pPr marL="457200" lvl="0" indent="-457200">
              <a:lnSpc>
                <a:spcPct val="107000"/>
              </a:lnSpc>
              <a:buFont typeface="Arial" panose="020B0604020202020204" pitchFamily="34" charset="0"/>
              <a:buChar char="•"/>
            </a:pPr>
            <a:endParaRPr lang="sv-SE" sz="2800" b="1">
              <a:solidFill>
                <a:schemeClr val="bg1"/>
              </a:solidFill>
              <a:effectLst/>
              <a:latin typeface="Open Sans Light Bold"/>
              <a:ea typeface="Calibri" panose="020F0502020204030204" pitchFamily="34" charset="0"/>
              <a:cs typeface="Calibri" panose="020F0502020204030204" pitchFamily="34" charset="0"/>
            </a:endParaRPr>
          </a:p>
          <a:p>
            <a:pPr marL="457200" lvl="0" indent="-457200">
              <a:lnSpc>
                <a:spcPct val="107000"/>
              </a:lnSpc>
              <a:buFont typeface="Arial" panose="020B0604020202020204" pitchFamily="34" charset="0"/>
              <a:buChar char="•"/>
            </a:pPr>
            <a:endParaRPr lang="sv-SE" sz="2800" b="1">
              <a:solidFill>
                <a:schemeClr val="bg1"/>
              </a:solidFill>
              <a:effectLst/>
              <a:latin typeface="Open Sans Light Bold"/>
              <a:ea typeface="Calibri" panose="020F0502020204030204" pitchFamily="34" charset="0"/>
              <a:cs typeface="Calibri" panose="020F0502020204030204" pitchFamily="34" charset="0"/>
            </a:endParaRPr>
          </a:p>
        </p:txBody>
      </p:sp>
      <p:sp>
        <p:nvSpPr>
          <p:cNvPr id="10" name="Ellips 9">
            <a:extLst>
              <a:ext uri="{FF2B5EF4-FFF2-40B4-BE49-F238E27FC236}">
                <a16:creationId xmlns:a16="http://schemas.microsoft.com/office/drawing/2014/main" id="{B4602766-FC4B-B8A4-5E38-650DFAFF240E}"/>
              </a:ext>
            </a:extLst>
          </p:cNvPr>
          <p:cNvSpPr/>
          <p:nvPr/>
        </p:nvSpPr>
        <p:spPr>
          <a:xfrm>
            <a:off x="4826833" y="3751250"/>
            <a:ext cx="2904469" cy="2901886"/>
          </a:xfrm>
          <a:prstGeom prst="ellipse">
            <a:avLst/>
          </a:prstGeom>
          <a:solidFill>
            <a:srgbClr val="11514D"/>
          </a:solidFill>
          <a:ln>
            <a:solidFill>
              <a:srgbClr val="115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En bild som visar logotyp&#10;&#10;Automatiskt genererad beskrivning">
            <a:extLst>
              <a:ext uri="{FF2B5EF4-FFF2-40B4-BE49-F238E27FC236}">
                <a16:creationId xmlns:a16="http://schemas.microsoft.com/office/drawing/2014/main" id="{BB936A0A-2B42-AE6E-C394-778B78D622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4151" y="3751250"/>
            <a:ext cx="2809466" cy="2809466"/>
          </a:xfrm>
          <a:prstGeom prst="rect">
            <a:avLst/>
          </a:prstGeom>
        </p:spPr>
      </p:pic>
    </p:spTree>
    <p:extLst>
      <p:ext uri="{BB962C8B-B14F-4D97-AF65-F5344CB8AC3E}">
        <p14:creationId xmlns:p14="http://schemas.microsoft.com/office/powerpoint/2010/main" val="241847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E279403B-A755-81EE-B626-627D04964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00998">
            <a:off x="-5182" y="3673346"/>
            <a:ext cx="3147384" cy="23605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F77D334D-C721-800E-CB74-487A8B221753}"/>
              </a:ext>
            </a:extLst>
          </p:cNvPr>
          <p:cNvSpPr txBox="1"/>
          <p:nvPr/>
        </p:nvSpPr>
        <p:spPr>
          <a:xfrm>
            <a:off x="-1926570" y="358563"/>
            <a:ext cx="9937630" cy="584775"/>
          </a:xfrm>
          <a:prstGeom prst="rect">
            <a:avLst/>
          </a:prstGeom>
          <a:noFill/>
        </p:spPr>
        <p:txBody>
          <a:bodyPr wrap="square">
            <a:spAutoFit/>
          </a:bodyPr>
          <a:lstStyle/>
          <a:p>
            <a:pPr algn="ctr"/>
            <a:r>
              <a:rPr lang="sv-SE" sz="3200" b="1">
                <a:solidFill>
                  <a:schemeClr val="bg1"/>
                </a:solidFill>
                <a:latin typeface="Open Sans Light Bold"/>
              </a:rPr>
              <a:t>Exempel förändringsarbeten</a:t>
            </a:r>
          </a:p>
        </p:txBody>
      </p:sp>
      <p:pic>
        <p:nvPicPr>
          <p:cNvPr id="2050" name="Picture 2">
            <a:extLst>
              <a:ext uri="{FF2B5EF4-FFF2-40B4-BE49-F238E27FC236}">
                <a16:creationId xmlns:a16="http://schemas.microsoft.com/office/drawing/2014/main" id="{025636C5-1153-82CD-973A-3118123A3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735" y="650950"/>
            <a:ext cx="24003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2BF8207-A9F2-5C98-E7A6-60EF321D3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1060" y="4303925"/>
            <a:ext cx="3778495" cy="2195512"/>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CF47F4CB-E708-B6C0-4F64-BF4AA049ED35}"/>
              </a:ext>
            </a:extLst>
          </p:cNvPr>
          <p:cNvPicPr>
            <a:picLocks noChangeAspect="1"/>
          </p:cNvPicPr>
          <p:nvPr/>
        </p:nvPicPr>
        <p:blipFill>
          <a:blip r:embed="rId6"/>
          <a:stretch>
            <a:fillRect/>
          </a:stretch>
        </p:blipFill>
        <p:spPr>
          <a:xfrm>
            <a:off x="1419904" y="1137491"/>
            <a:ext cx="3108346" cy="3147384"/>
          </a:xfrm>
          <a:prstGeom prst="rect">
            <a:avLst/>
          </a:prstGeom>
        </p:spPr>
      </p:pic>
      <p:pic>
        <p:nvPicPr>
          <p:cNvPr id="2054" name="Picture 6">
            <a:extLst>
              <a:ext uri="{FF2B5EF4-FFF2-40B4-BE49-F238E27FC236}">
                <a16:creationId xmlns:a16="http://schemas.microsoft.com/office/drawing/2014/main" id="{4AABF628-20E3-DC60-7E13-2284B6D62C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3893" y="1006903"/>
            <a:ext cx="2890838" cy="514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884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224779" y="1598913"/>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3655866" y="5471046"/>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F77D334D-C721-800E-CB74-487A8B221753}"/>
              </a:ext>
            </a:extLst>
          </p:cNvPr>
          <p:cNvSpPr txBox="1"/>
          <p:nvPr/>
        </p:nvSpPr>
        <p:spPr>
          <a:xfrm>
            <a:off x="1320497" y="449633"/>
            <a:ext cx="9937630" cy="830997"/>
          </a:xfrm>
          <a:prstGeom prst="rect">
            <a:avLst/>
          </a:prstGeom>
          <a:noFill/>
        </p:spPr>
        <p:txBody>
          <a:bodyPr wrap="square">
            <a:spAutoFit/>
          </a:bodyPr>
          <a:lstStyle/>
          <a:p>
            <a:r>
              <a:rPr lang="sv-SE" sz="4800" b="0" i="0">
                <a:solidFill>
                  <a:schemeClr val="bg1"/>
                </a:solidFill>
                <a:effectLst/>
                <a:latin typeface="Open Sans Light Bold"/>
              </a:rPr>
              <a:t>Del 3. Världen: förändringsarbeten</a:t>
            </a:r>
            <a:endParaRPr lang="sv-SE" sz="4800">
              <a:solidFill>
                <a:schemeClr val="bg1"/>
              </a:solidFill>
              <a:latin typeface="Open Sans Light Bold"/>
            </a:endParaRPr>
          </a:p>
        </p:txBody>
      </p:sp>
      <p:sp>
        <p:nvSpPr>
          <p:cNvPr id="8" name="textruta 7">
            <a:extLst>
              <a:ext uri="{FF2B5EF4-FFF2-40B4-BE49-F238E27FC236}">
                <a16:creationId xmlns:a16="http://schemas.microsoft.com/office/drawing/2014/main" id="{F7D4D172-E911-80D7-F6E8-22F1FEC0E35D}"/>
              </a:ext>
            </a:extLst>
          </p:cNvPr>
          <p:cNvSpPr txBox="1"/>
          <p:nvPr/>
        </p:nvSpPr>
        <p:spPr>
          <a:xfrm>
            <a:off x="1033408" y="1163211"/>
            <a:ext cx="10274060" cy="6524158"/>
          </a:xfrm>
          <a:prstGeom prst="rect">
            <a:avLst/>
          </a:prstGeom>
          <a:noFill/>
        </p:spPr>
        <p:txBody>
          <a:bodyPr wrap="square">
            <a:spAutoFit/>
          </a:bodyPr>
          <a:lstStyle/>
          <a:p>
            <a:pPr lvl="0">
              <a:lnSpc>
                <a:spcPct val="107000"/>
              </a:lnSpc>
            </a:pPr>
            <a:endParaRPr lang="sv-SE" sz="2800" b="1">
              <a:solidFill>
                <a:schemeClr val="bg1"/>
              </a:solidFill>
              <a:latin typeface="Open Sans Light Bold"/>
              <a:ea typeface="Calibri" panose="020F0502020204030204" pitchFamily="34" charset="0"/>
              <a:cs typeface="Calibri" panose="020F0502020204030204" pitchFamily="34" charset="0"/>
            </a:endParaRPr>
          </a:p>
          <a:p>
            <a:pPr marL="457200" lvl="0" indent="-457200">
              <a:lnSpc>
                <a:spcPct val="107000"/>
              </a:lnSpc>
              <a:buFont typeface="Arial" panose="020B0604020202020204" pitchFamily="34" charset="0"/>
              <a:buChar char="•"/>
            </a:pPr>
            <a:r>
              <a:rPr lang="sv-SE" sz="2800" b="1">
                <a:solidFill>
                  <a:schemeClr val="bg1"/>
                </a:solidFill>
                <a:effectLst/>
                <a:latin typeface="Open Sans Light Bold"/>
                <a:ea typeface="Calibri" panose="020F0502020204030204" pitchFamily="34" charset="0"/>
                <a:cs typeface="Calibri" panose="020F0502020204030204" pitchFamily="34" charset="0"/>
              </a:rPr>
              <a:t>Glöm inte syftet! ”Att sätta deltagare i rörelse”</a:t>
            </a:r>
          </a:p>
          <a:p>
            <a:pPr marL="457200" lvl="0" indent="-457200">
              <a:lnSpc>
                <a:spcPct val="107000"/>
              </a:lnSpc>
              <a:buFont typeface="Arial" panose="020B0604020202020204" pitchFamily="34" charset="0"/>
              <a:buChar char="•"/>
            </a:pPr>
            <a:endParaRPr lang="sv-SE" sz="2800" b="1">
              <a:solidFill>
                <a:schemeClr val="bg1"/>
              </a:solidFill>
              <a:latin typeface="Open Sans Light Bold"/>
              <a:ea typeface="Calibri" panose="020F0502020204030204" pitchFamily="34" charset="0"/>
              <a:cs typeface="Calibri" panose="020F0502020204030204" pitchFamily="34" charset="0"/>
            </a:endParaRPr>
          </a:p>
          <a:p>
            <a:pPr marL="457200" lvl="0" indent="-457200">
              <a:lnSpc>
                <a:spcPct val="107000"/>
              </a:lnSpc>
              <a:buFont typeface="Arial" panose="020B0604020202020204" pitchFamily="34" charset="0"/>
              <a:buChar char="•"/>
            </a:pPr>
            <a:r>
              <a:rPr lang="sv-SE" sz="2800" b="1">
                <a:solidFill>
                  <a:schemeClr val="bg1"/>
                </a:solidFill>
                <a:latin typeface="Open Sans Light Bold"/>
                <a:ea typeface="Calibri" panose="020F0502020204030204" pitchFamily="34" charset="0"/>
                <a:cs typeface="Calibri" panose="020F0502020204030204" pitchFamily="34" charset="0"/>
              </a:rPr>
              <a:t>Maktförskjutning i klassrummet – ge makten till deltagarna</a:t>
            </a:r>
          </a:p>
          <a:p>
            <a:pPr marL="457200" lvl="0" indent="-457200">
              <a:lnSpc>
                <a:spcPct val="107000"/>
              </a:lnSpc>
              <a:buFont typeface="Arial" panose="020B0604020202020204" pitchFamily="34" charset="0"/>
              <a:buChar char="•"/>
            </a:pPr>
            <a:endParaRPr lang="sv-SE" sz="2800" b="1">
              <a:solidFill>
                <a:schemeClr val="bg1"/>
              </a:solidFill>
              <a:latin typeface="Open Sans Light Bold"/>
              <a:ea typeface="Calibri" panose="020F0502020204030204" pitchFamily="34" charset="0"/>
              <a:cs typeface="Calibri" panose="020F0502020204030204" pitchFamily="34" charset="0"/>
            </a:endParaRPr>
          </a:p>
          <a:p>
            <a:pPr marL="457200" lvl="0" indent="-457200">
              <a:lnSpc>
                <a:spcPct val="107000"/>
              </a:lnSpc>
              <a:buFont typeface="Arial" panose="020B0604020202020204" pitchFamily="34" charset="0"/>
              <a:buChar char="•"/>
            </a:pPr>
            <a:r>
              <a:rPr lang="sv-SE" sz="2800" b="1">
                <a:solidFill>
                  <a:schemeClr val="bg1"/>
                </a:solidFill>
                <a:latin typeface="Open Sans Light Bold"/>
                <a:ea typeface="Calibri" panose="020F0502020204030204" pitchFamily="34" charset="0"/>
                <a:cs typeface="Calibri" panose="020F0502020204030204" pitchFamily="34" charset="0"/>
              </a:rPr>
              <a:t>Pedagogens roll – stödfunktion och handledning</a:t>
            </a:r>
          </a:p>
          <a:p>
            <a:pPr marL="457200" lvl="0" indent="-457200">
              <a:lnSpc>
                <a:spcPct val="107000"/>
              </a:lnSpc>
              <a:buFont typeface="Arial" panose="020B0604020202020204" pitchFamily="34" charset="0"/>
              <a:buChar char="•"/>
            </a:pPr>
            <a:endParaRPr lang="sv-SE" sz="2800" b="1">
              <a:solidFill>
                <a:schemeClr val="bg1"/>
              </a:solidFill>
              <a:latin typeface="Open Sans Light Bold"/>
              <a:ea typeface="Calibri" panose="020F0502020204030204" pitchFamily="34" charset="0"/>
              <a:cs typeface="Calibri" panose="020F0502020204030204" pitchFamily="34" charset="0"/>
            </a:endParaRPr>
          </a:p>
          <a:p>
            <a:pPr marL="457200" lvl="0" indent="-457200">
              <a:lnSpc>
                <a:spcPct val="107000"/>
              </a:lnSpc>
              <a:buFont typeface="Arial" panose="020B0604020202020204" pitchFamily="34" charset="0"/>
              <a:buChar char="•"/>
            </a:pPr>
            <a:r>
              <a:rPr lang="sv-SE" sz="2800" b="1">
                <a:solidFill>
                  <a:schemeClr val="bg1"/>
                </a:solidFill>
                <a:latin typeface="Open Sans Light Bold"/>
                <a:ea typeface="Calibri" panose="020F0502020204030204" pitchFamily="34" charset="0"/>
                <a:cs typeface="Calibri" panose="020F0502020204030204" pitchFamily="34" charset="0"/>
              </a:rPr>
              <a:t>Se över din grupps förutsättningar</a:t>
            </a:r>
            <a:br>
              <a:rPr lang="sv-SE" sz="2800" b="1">
                <a:solidFill>
                  <a:schemeClr val="bg1"/>
                </a:solidFill>
                <a:latin typeface="Open Sans Light Bold"/>
                <a:ea typeface="Calibri" panose="020F0502020204030204" pitchFamily="34" charset="0"/>
                <a:cs typeface="Calibri" panose="020F0502020204030204" pitchFamily="34" charset="0"/>
              </a:rPr>
            </a:br>
            <a:endParaRPr lang="sv-SE" sz="2800" b="1">
              <a:solidFill>
                <a:schemeClr val="bg1"/>
              </a:solidFill>
              <a:latin typeface="Open Sans Light Bold"/>
              <a:ea typeface="Calibri" panose="020F0502020204030204" pitchFamily="34" charset="0"/>
              <a:cs typeface="Calibri" panose="020F0502020204030204" pitchFamily="34" charset="0"/>
            </a:endParaRPr>
          </a:p>
          <a:p>
            <a:pPr marL="457200" lvl="0" indent="-457200">
              <a:lnSpc>
                <a:spcPct val="107000"/>
              </a:lnSpc>
              <a:buFont typeface="Arial" panose="020B0604020202020204" pitchFamily="34" charset="0"/>
              <a:buChar char="•"/>
            </a:pPr>
            <a:r>
              <a:rPr lang="sv-SE" sz="2800" b="1">
                <a:solidFill>
                  <a:schemeClr val="bg1"/>
                </a:solidFill>
                <a:latin typeface="Open Sans Light Bold"/>
                <a:ea typeface="Calibri" panose="020F0502020204030204" pitchFamily="34" charset="0"/>
                <a:cs typeface="Calibri" panose="020F0502020204030204" pitchFamily="34" charset="0"/>
              </a:rPr>
              <a:t>Det färdiga resultatet kanske inte är det viktigaste utan att deltagarna har fått syn på att de kan göra skillnad. Processen kan vara målet i sig.</a:t>
            </a:r>
          </a:p>
          <a:p>
            <a:pPr marL="457200" lvl="0" indent="-457200">
              <a:lnSpc>
                <a:spcPct val="107000"/>
              </a:lnSpc>
              <a:buFont typeface="Arial" panose="020B0604020202020204" pitchFamily="34" charset="0"/>
              <a:buChar char="•"/>
            </a:pPr>
            <a:endParaRPr lang="sv-SE" sz="2800" b="1">
              <a:solidFill>
                <a:schemeClr val="bg1"/>
              </a:solidFill>
              <a:effectLst/>
              <a:latin typeface="Open Sans Light Bold"/>
              <a:ea typeface="Calibri" panose="020F0502020204030204" pitchFamily="34" charset="0"/>
              <a:cs typeface="Calibri" panose="020F0502020204030204" pitchFamily="34" charset="0"/>
            </a:endParaRPr>
          </a:p>
          <a:p>
            <a:pPr marL="457200" lvl="0" indent="-457200">
              <a:lnSpc>
                <a:spcPct val="107000"/>
              </a:lnSpc>
              <a:buFont typeface="Arial" panose="020B0604020202020204" pitchFamily="34" charset="0"/>
              <a:buChar char="•"/>
            </a:pPr>
            <a:endParaRPr lang="sv-SE" sz="2800" b="1">
              <a:solidFill>
                <a:schemeClr val="bg1"/>
              </a:solidFill>
              <a:effectLst/>
              <a:latin typeface="Open Sans Light Bold"/>
              <a:ea typeface="Calibri" panose="020F0502020204030204" pitchFamily="34" charset="0"/>
              <a:cs typeface="Calibri" panose="020F0502020204030204" pitchFamily="34" charset="0"/>
            </a:endParaRPr>
          </a:p>
        </p:txBody>
      </p:sp>
      <p:sp>
        <p:nvSpPr>
          <p:cNvPr id="9" name="textruta 8">
            <a:extLst>
              <a:ext uri="{FF2B5EF4-FFF2-40B4-BE49-F238E27FC236}">
                <a16:creationId xmlns:a16="http://schemas.microsoft.com/office/drawing/2014/main" id="{3D8377FE-1167-8B27-0864-511659823C65}"/>
              </a:ext>
            </a:extLst>
          </p:cNvPr>
          <p:cNvSpPr txBox="1"/>
          <p:nvPr/>
        </p:nvSpPr>
        <p:spPr>
          <a:xfrm>
            <a:off x="1355651" y="3175222"/>
            <a:ext cx="9941442" cy="369332"/>
          </a:xfrm>
          <a:prstGeom prst="rect">
            <a:avLst/>
          </a:prstGeom>
          <a:noFill/>
        </p:spPr>
        <p:txBody>
          <a:bodyPr wrap="square">
            <a:spAutoFit/>
          </a:bodyPr>
          <a:lstStyle/>
          <a:p>
            <a:r>
              <a:rPr lang="sv-SE"/>
              <a:t> </a:t>
            </a:r>
          </a:p>
        </p:txBody>
      </p:sp>
    </p:spTree>
    <p:extLst>
      <p:ext uri="{BB962C8B-B14F-4D97-AF65-F5344CB8AC3E}">
        <p14:creationId xmlns:p14="http://schemas.microsoft.com/office/powerpoint/2010/main" val="4222151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789108" y="-2270952"/>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123109" y="1560061"/>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6" name="textruta 5">
            <a:extLst>
              <a:ext uri="{FF2B5EF4-FFF2-40B4-BE49-F238E27FC236}">
                <a16:creationId xmlns:a16="http://schemas.microsoft.com/office/drawing/2014/main" id="{59B70FF3-997F-A14A-CF5F-0A3C33D02440}"/>
              </a:ext>
            </a:extLst>
          </p:cNvPr>
          <p:cNvSpPr txBox="1"/>
          <p:nvPr/>
        </p:nvSpPr>
        <p:spPr>
          <a:xfrm>
            <a:off x="1719360" y="1962483"/>
            <a:ext cx="9369331" cy="5442900"/>
          </a:xfrm>
          <a:prstGeom prst="rect">
            <a:avLst/>
          </a:prstGeom>
          <a:noFill/>
        </p:spPr>
        <p:txBody>
          <a:bodyPr wrap="square" rtlCol="0">
            <a:spAutoFit/>
          </a:bodyPr>
          <a:lstStyle/>
          <a:p>
            <a:pPr>
              <a:lnSpc>
                <a:spcPct val="107000"/>
              </a:lnSpc>
            </a:pPr>
            <a:r>
              <a:rPr lang="sv-SE" b="0" i="0" err="1">
                <a:solidFill>
                  <a:srgbClr val="FFFFFF"/>
                </a:solidFill>
                <a:effectLst/>
                <a:latin typeface="freightneo_probold"/>
              </a:rPr>
              <a:t>Pitcha</a:t>
            </a:r>
            <a:r>
              <a:rPr lang="sv-SE" b="0" i="0">
                <a:solidFill>
                  <a:srgbClr val="FFFFFF"/>
                </a:solidFill>
                <a:effectLst/>
                <a:latin typeface="freightneo_probold"/>
              </a:rPr>
              <a:t> idéer till förändringsarbete</a:t>
            </a:r>
          </a:p>
          <a:p>
            <a:pPr lvl="0">
              <a:lnSpc>
                <a:spcPct val="107000"/>
              </a:lnSpc>
            </a:pPr>
            <a:endParaRPr lang="sv-SE">
              <a:solidFill>
                <a:schemeClr val="bg1"/>
              </a:solidFill>
              <a:effectLst/>
              <a:latin typeface="+mj-lt"/>
              <a:ea typeface="Open Sans Light" panose="020B0306030504020204" pitchFamily="34" charset="0"/>
              <a:cs typeface="Open Sans Light" panose="020B0306030504020204" pitchFamily="34" charset="0"/>
            </a:endParaRPr>
          </a:p>
          <a:p>
            <a:pPr lvl="0">
              <a:lnSpc>
                <a:spcPct val="107000"/>
              </a:lnSpc>
            </a:pPr>
            <a:r>
              <a:rPr lang="sv-SE">
                <a:solidFill>
                  <a:schemeClr val="bg1"/>
                </a:solidFill>
                <a:effectLst/>
                <a:latin typeface="+mj-lt"/>
                <a:ea typeface="Open Sans Light" panose="020B0306030504020204" pitchFamily="34" charset="0"/>
                <a:cs typeface="Open Sans Light" panose="020B0306030504020204" pitchFamily="34" charset="0"/>
              </a:rPr>
              <a:t>Utgå från de Globala mål som era lappar hamnade på…</a:t>
            </a:r>
          </a:p>
          <a:p>
            <a:pPr marL="685800">
              <a:lnSpc>
                <a:spcPct val="107000"/>
              </a:lnSpc>
              <a:spcAft>
                <a:spcPts val="800"/>
              </a:spcAft>
            </a:pPr>
            <a:r>
              <a:rPr lang="sv-SE">
                <a:solidFill>
                  <a:schemeClr val="bg1"/>
                </a:solidFill>
                <a:effectLst/>
                <a:latin typeface="+mj-lt"/>
                <a:ea typeface="Open Sans Light" panose="020B0306030504020204" pitchFamily="34" charset="0"/>
                <a:cs typeface="Open Sans Light" panose="020B0306030504020204" pitchFamily="34" charset="0"/>
              </a:rPr>
              <a:t> </a:t>
            </a:r>
          </a:p>
          <a:p>
            <a:pPr>
              <a:lnSpc>
                <a:spcPct val="107000"/>
              </a:lnSpc>
              <a:spcAft>
                <a:spcPts val="800"/>
              </a:spcAft>
            </a:pPr>
            <a:r>
              <a:rPr lang="sv-SE" b="1">
                <a:solidFill>
                  <a:schemeClr val="bg1"/>
                </a:solidFill>
                <a:effectLst/>
                <a:latin typeface="+mj-lt"/>
                <a:ea typeface="Open Sans Light" panose="020B0306030504020204" pitchFamily="34" charset="0"/>
                <a:cs typeface="Open Sans Light" panose="020B0306030504020204" pitchFamily="34" charset="0"/>
              </a:rPr>
              <a:t>Instruktioner</a:t>
            </a:r>
          </a:p>
          <a:p>
            <a:pPr>
              <a:lnSpc>
                <a:spcPct val="107000"/>
              </a:lnSpc>
              <a:spcAft>
                <a:spcPts val="800"/>
              </a:spcAft>
            </a:pPr>
            <a:r>
              <a:rPr lang="sv-SE">
                <a:solidFill>
                  <a:schemeClr val="bg1"/>
                </a:solidFill>
                <a:effectLst/>
                <a:latin typeface="+mj-lt"/>
                <a:ea typeface="Open Sans Light" panose="020B0306030504020204" pitchFamily="34" charset="0"/>
                <a:cs typeface="Open Sans Light" panose="020B0306030504020204" pitchFamily="34" charset="0"/>
              </a:rPr>
              <a:t>Gör en pitch </a:t>
            </a:r>
            <a:r>
              <a:rPr lang="sv-SE">
                <a:solidFill>
                  <a:schemeClr val="bg1"/>
                </a:solidFill>
                <a:latin typeface="+mj-lt"/>
                <a:ea typeface="Open Sans Light" panose="020B0306030504020204" pitchFamily="34" charset="0"/>
                <a:cs typeface="Open Sans Light" panose="020B0306030504020204" pitchFamily="34" charset="0"/>
              </a:rPr>
              <a:t>per grupp på ett genomförbart projekt som ni skulle vilja göra. </a:t>
            </a:r>
          </a:p>
          <a:p>
            <a:pPr>
              <a:lnSpc>
                <a:spcPct val="107000"/>
              </a:lnSpc>
              <a:spcAft>
                <a:spcPts val="800"/>
              </a:spcAft>
            </a:pPr>
            <a:r>
              <a:rPr lang="sv-SE">
                <a:solidFill>
                  <a:schemeClr val="bg1"/>
                </a:solidFill>
                <a:latin typeface="+mj-lt"/>
                <a:ea typeface="Open Sans Light" panose="020B0306030504020204" pitchFamily="34" charset="0"/>
                <a:cs typeface="Open Sans Light" panose="020B0306030504020204" pitchFamily="34" charset="0"/>
              </a:rPr>
              <a:t>Pitchen ska presenteras </a:t>
            </a:r>
            <a:r>
              <a:rPr lang="sv-SE">
                <a:solidFill>
                  <a:schemeClr val="bg1"/>
                </a:solidFill>
                <a:effectLst/>
                <a:latin typeface="+mj-lt"/>
                <a:ea typeface="Open Sans Light" panose="020B0306030504020204" pitchFamily="34" charset="0"/>
                <a:cs typeface="Open Sans Light" panose="020B0306030504020204" pitchFamily="34" charset="0"/>
              </a:rPr>
              <a:t>på </a:t>
            </a:r>
            <a:r>
              <a:rPr lang="sv-SE">
                <a:solidFill>
                  <a:schemeClr val="bg1"/>
                </a:solidFill>
                <a:latin typeface="+mj-lt"/>
                <a:ea typeface="Open Sans Light" panose="020B0306030504020204" pitchFamily="34" charset="0"/>
                <a:cs typeface="Open Sans Light" panose="020B0306030504020204" pitchFamily="34" charset="0"/>
              </a:rPr>
              <a:t>2</a:t>
            </a:r>
            <a:r>
              <a:rPr lang="sv-SE">
                <a:solidFill>
                  <a:schemeClr val="bg1"/>
                </a:solidFill>
                <a:effectLst/>
                <a:latin typeface="+mj-lt"/>
                <a:ea typeface="Open Sans Light" panose="020B0306030504020204" pitchFamily="34" charset="0"/>
                <a:cs typeface="Open Sans Light" panose="020B0306030504020204" pitchFamily="34" charset="0"/>
              </a:rPr>
              <a:t> minuter. Förändringsarbetet (projektet) ska kunna  genomföras på en folkhögskola. </a:t>
            </a:r>
          </a:p>
          <a:p>
            <a:pPr marL="685800">
              <a:lnSpc>
                <a:spcPct val="107000"/>
              </a:lnSpc>
            </a:pPr>
            <a:r>
              <a:rPr lang="sv-SE">
                <a:solidFill>
                  <a:schemeClr val="bg1"/>
                </a:solidFill>
                <a:effectLst/>
                <a:latin typeface="+mj-lt"/>
                <a:ea typeface="Open Sans Light" panose="020B0306030504020204" pitchFamily="34" charset="0"/>
                <a:cs typeface="Open Sans Light" panose="020B0306030504020204" pitchFamily="34" charset="0"/>
              </a:rPr>
              <a:t> </a:t>
            </a:r>
          </a:p>
          <a:p>
            <a:pPr marL="342900" lvl="0" indent="-342900">
              <a:lnSpc>
                <a:spcPct val="107000"/>
              </a:lnSpc>
              <a:buFont typeface="Times New Roman" panose="02020603050405020304" pitchFamily="18" charset="0"/>
              <a:buChar char="-"/>
              <a:tabLst>
                <a:tab pos="457200" algn="l"/>
              </a:tabLst>
            </a:pPr>
            <a:r>
              <a:rPr lang="sv-SE">
                <a:solidFill>
                  <a:schemeClr val="bg1"/>
                </a:solidFill>
                <a:effectLst/>
                <a:latin typeface="+mj-lt"/>
                <a:ea typeface="Open Sans Light" panose="020B0306030504020204" pitchFamily="34" charset="0"/>
                <a:cs typeface="Open Sans Light" panose="020B0306030504020204" pitchFamily="34" charset="0"/>
              </a:rPr>
              <a:t>Vad är er idé?</a:t>
            </a:r>
          </a:p>
          <a:p>
            <a:pPr marL="342900" lvl="0" indent="-342900">
              <a:lnSpc>
                <a:spcPct val="107000"/>
              </a:lnSpc>
              <a:buFont typeface="Times New Roman" panose="02020603050405020304" pitchFamily="18" charset="0"/>
              <a:buChar char="-"/>
              <a:tabLst>
                <a:tab pos="457200" algn="l"/>
              </a:tabLst>
            </a:pPr>
            <a:r>
              <a:rPr lang="sv-SE">
                <a:solidFill>
                  <a:schemeClr val="bg1"/>
                </a:solidFill>
                <a:effectLst/>
                <a:latin typeface="+mj-lt"/>
                <a:ea typeface="Open Sans Light" panose="020B0306030504020204" pitchFamily="34" charset="0"/>
                <a:cs typeface="Open Sans Light" panose="020B0306030504020204" pitchFamily="34" charset="0"/>
              </a:rPr>
              <a:t>Vad är syftet/målet med er idé? För vem?</a:t>
            </a:r>
          </a:p>
          <a:p>
            <a:pPr marL="342900" lvl="0" indent="-342900">
              <a:lnSpc>
                <a:spcPct val="107000"/>
              </a:lnSpc>
              <a:buFont typeface="Times New Roman" panose="02020603050405020304" pitchFamily="18" charset="0"/>
              <a:buChar char="-"/>
              <a:tabLst>
                <a:tab pos="457200" algn="l"/>
              </a:tabLst>
            </a:pPr>
            <a:r>
              <a:rPr lang="sv-SE">
                <a:solidFill>
                  <a:schemeClr val="bg1"/>
                </a:solidFill>
                <a:effectLst/>
                <a:latin typeface="+mj-lt"/>
                <a:ea typeface="Open Sans Light" panose="020B0306030504020204" pitchFamily="34" charset="0"/>
                <a:cs typeface="Open Sans Light" panose="020B0306030504020204" pitchFamily="34" charset="0"/>
              </a:rPr>
              <a:t>Vilka personer ska vara med i projektet? (tex gäster, deltagare, organisationer, föreningar)</a:t>
            </a:r>
          </a:p>
          <a:p>
            <a:pPr marL="342900" lvl="0" indent="-342900">
              <a:lnSpc>
                <a:spcPct val="107000"/>
              </a:lnSpc>
              <a:spcAft>
                <a:spcPts val="800"/>
              </a:spcAft>
              <a:buFont typeface="Times New Roman" panose="02020603050405020304" pitchFamily="18" charset="0"/>
              <a:buChar char="-"/>
              <a:tabLst>
                <a:tab pos="457200" algn="l"/>
              </a:tabLst>
            </a:pPr>
            <a:r>
              <a:rPr lang="sv-SE">
                <a:solidFill>
                  <a:schemeClr val="bg1"/>
                </a:solidFill>
                <a:effectLst/>
                <a:latin typeface="+mj-lt"/>
                <a:ea typeface="Open Sans Light" panose="020B0306030504020204" pitchFamily="34" charset="0"/>
                <a:cs typeface="Open Sans Light" panose="020B0306030504020204" pitchFamily="34" charset="0"/>
              </a:rPr>
              <a:t>Vad är nästa steg?  </a:t>
            </a:r>
          </a:p>
          <a:p>
            <a:endParaRPr lang="sv-SE">
              <a:solidFill>
                <a:schemeClr val="bg1"/>
              </a:solidFill>
            </a:endParaRPr>
          </a:p>
          <a:p>
            <a:endParaRPr lang="sv-SE">
              <a:solidFill>
                <a:schemeClr val="bg1"/>
              </a:solidFill>
            </a:endParaRPr>
          </a:p>
          <a:p>
            <a:endParaRPr lang="sv-SE" sz="2800" b="1">
              <a:solidFill>
                <a:schemeClr val="bg1"/>
              </a:solidFill>
            </a:endParaRPr>
          </a:p>
        </p:txBody>
      </p:sp>
      <p:sp>
        <p:nvSpPr>
          <p:cNvPr id="9" name="textruta 8">
            <a:extLst>
              <a:ext uri="{FF2B5EF4-FFF2-40B4-BE49-F238E27FC236}">
                <a16:creationId xmlns:a16="http://schemas.microsoft.com/office/drawing/2014/main" id="{652A7EE1-462D-D3F1-96C5-1C1511FB9FAE}"/>
              </a:ext>
            </a:extLst>
          </p:cNvPr>
          <p:cNvSpPr txBox="1"/>
          <p:nvPr/>
        </p:nvSpPr>
        <p:spPr>
          <a:xfrm>
            <a:off x="1719360" y="375254"/>
            <a:ext cx="10096900" cy="1388072"/>
          </a:xfrm>
          <a:prstGeom prst="rect">
            <a:avLst/>
          </a:prstGeom>
          <a:noFill/>
        </p:spPr>
        <p:txBody>
          <a:bodyPr wrap="square">
            <a:spAutoFit/>
          </a:bodyPr>
          <a:lstStyle/>
          <a:p>
            <a:pPr>
              <a:lnSpc>
                <a:spcPct val="90000"/>
              </a:lnSpc>
              <a:spcBef>
                <a:spcPct val="0"/>
              </a:spcBef>
              <a:spcAft>
                <a:spcPts val="600"/>
              </a:spcAft>
            </a:pPr>
            <a:r>
              <a:rPr lang="en-US" sz="4400" b="1">
                <a:solidFill>
                  <a:schemeClr val="bg1"/>
                </a:solidFill>
                <a:latin typeface="+mj-lt"/>
                <a:ea typeface="+mj-ea"/>
                <a:cs typeface="+mj-cs"/>
              </a:rPr>
              <a:t>Del 3. </a:t>
            </a:r>
            <a:r>
              <a:rPr lang="en-US" sz="4400" b="1" err="1">
                <a:solidFill>
                  <a:schemeClr val="bg1"/>
                </a:solidFill>
                <a:latin typeface="+mj-lt"/>
                <a:ea typeface="+mj-ea"/>
                <a:cs typeface="+mj-cs"/>
              </a:rPr>
              <a:t>Förändringsarbete</a:t>
            </a:r>
            <a:r>
              <a:rPr lang="en-US" sz="4400" b="1">
                <a:solidFill>
                  <a:schemeClr val="bg1"/>
                </a:solidFill>
                <a:latin typeface="+mj-lt"/>
                <a:ea typeface="+mj-ea"/>
                <a:cs typeface="+mj-cs"/>
              </a:rPr>
              <a:t> </a:t>
            </a:r>
          </a:p>
          <a:p>
            <a:pPr>
              <a:lnSpc>
                <a:spcPct val="90000"/>
              </a:lnSpc>
              <a:spcBef>
                <a:spcPct val="0"/>
              </a:spcBef>
              <a:spcAft>
                <a:spcPts val="600"/>
              </a:spcAft>
            </a:pPr>
            <a:r>
              <a:rPr lang="en-US" sz="4400" b="1">
                <a:solidFill>
                  <a:schemeClr val="bg1"/>
                </a:solidFill>
                <a:latin typeface="+mj-lt"/>
                <a:ea typeface="+mj-ea"/>
                <a:cs typeface="+mj-cs"/>
              </a:rPr>
              <a:t>Testa </a:t>
            </a:r>
            <a:r>
              <a:rPr lang="en-US" sz="4400" b="1" err="1">
                <a:solidFill>
                  <a:schemeClr val="bg1"/>
                </a:solidFill>
                <a:latin typeface="+mj-lt"/>
                <a:ea typeface="+mj-ea"/>
                <a:cs typeface="+mj-cs"/>
              </a:rPr>
              <a:t>en</a:t>
            </a:r>
            <a:r>
              <a:rPr lang="en-US" sz="4400" b="1">
                <a:solidFill>
                  <a:schemeClr val="bg1"/>
                </a:solidFill>
                <a:latin typeface="+mj-lt"/>
                <a:ea typeface="+mj-ea"/>
                <a:cs typeface="+mj-cs"/>
              </a:rPr>
              <a:t> </a:t>
            </a:r>
            <a:r>
              <a:rPr lang="en-US" sz="4400" b="1" err="1">
                <a:solidFill>
                  <a:schemeClr val="bg1"/>
                </a:solidFill>
                <a:latin typeface="+mj-lt"/>
                <a:ea typeface="+mj-ea"/>
                <a:cs typeface="+mj-cs"/>
              </a:rPr>
              <a:t>övning</a:t>
            </a:r>
            <a:r>
              <a:rPr lang="en-US" sz="4400" b="1">
                <a:solidFill>
                  <a:schemeClr val="bg1"/>
                </a:solidFill>
                <a:latin typeface="+mj-lt"/>
                <a:ea typeface="+mj-ea"/>
                <a:cs typeface="+mj-cs"/>
              </a:rPr>
              <a:t> (15 min)</a:t>
            </a:r>
          </a:p>
        </p:txBody>
      </p:sp>
    </p:spTree>
    <p:extLst>
      <p:ext uri="{BB962C8B-B14F-4D97-AF65-F5344CB8AC3E}">
        <p14:creationId xmlns:p14="http://schemas.microsoft.com/office/powerpoint/2010/main" val="846323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789108" y="-2270952"/>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123109" y="1560061"/>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6" name="textruta 5">
            <a:extLst>
              <a:ext uri="{FF2B5EF4-FFF2-40B4-BE49-F238E27FC236}">
                <a16:creationId xmlns:a16="http://schemas.microsoft.com/office/drawing/2014/main" id="{59B70FF3-997F-A14A-CF5F-0A3C33D02440}"/>
              </a:ext>
            </a:extLst>
          </p:cNvPr>
          <p:cNvSpPr txBox="1"/>
          <p:nvPr/>
        </p:nvSpPr>
        <p:spPr>
          <a:xfrm>
            <a:off x="2919510" y="3167488"/>
            <a:ext cx="9369331" cy="1181862"/>
          </a:xfrm>
          <a:prstGeom prst="rect">
            <a:avLst/>
          </a:prstGeom>
          <a:noFill/>
        </p:spPr>
        <p:txBody>
          <a:bodyPr wrap="square" rtlCol="0">
            <a:spAutoFit/>
          </a:bodyPr>
          <a:lstStyle/>
          <a:p>
            <a:pPr>
              <a:lnSpc>
                <a:spcPct val="107000"/>
              </a:lnSpc>
            </a:pPr>
            <a:r>
              <a:rPr lang="sv-SE" sz="4000" b="0" i="0">
                <a:solidFill>
                  <a:srgbClr val="FFFFFF"/>
                </a:solidFill>
                <a:effectLst/>
                <a:latin typeface="freightneo_probold"/>
              </a:rPr>
              <a:t>Presentera era </a:t>
            </a:r>
            <a:r>
              <a:rPr lang="sv-SE" sz="4000" b="0" i="0" err="1">
                <a:solidFill>
                  <a:srgbClr val="FFFFFF"/>
                </a:solidFill>
                <a:effectLst/>
                <a:latin typeface="freightneo_probold"/>
              </a:rPr>
              <a:t>pitchar</a:t>
            </a:r>
            <a:endParaRPr lang="sv-SE" sz="4000">
              <a:solidFill>
                <a:schemeClr val="bg1"/>
              </a:solidFill>
            </a:endParaRPr>
          </a:p>
          <a:p>
            <a:endParaRPr lang="sv-SE" sz="2800" b="1">
              <a:solidFill>
                <a:schemeClr val="bg1"/>
              </a:solidFill>
            </a:endParaRPr>
          </a:p>
        </p:txBody>
      </p:sp>
      <p:sp>
        <p:nvSpPr>
          <p:cNvPr id="9" name="textruta 8">
            <a:extLst>
              <a:ext uri="{FF2B5EF4-FFF2-40B4-BE49-F238E27FC236}">
                <a16:creationId xmlns:a16="http://schemas.microsoft.com/office/drawing/2014/main" id="{652A7EE1-462D-D3F1-96C5-1C1511FB9FAE}"/>
              </a:ext>
            </a:extLst>
          </p:cNvPr>
          <p:cNvSpPr txBox="1"/>
          <p:nvPr/>
        </p:nvSpPr>
        <p:spPr>
          <a:xfrm>
            <a:off x="1545854" y="905092"/>
            <a:ext cx="10096900" cy="1388072"/>
          </a:xfrm>
          <a:prstGeom prst="rect">
            <a:avLst/>
          </a:prstGeom>
          <a:noFill/>
        </p:spPr>
        <p:txBody>
          <a:bodyPr wrap="square">
            <a:spAutoFit/>
          </a:bodyPr>
          <a:lstStyle/>
          <a:p>
            <a:pPr>
              <a:lnSpc>
                <a:spcPct val="90000"/>
              </a:lnSpc>
              <a:spcBef>
                <a:spcPct val="0"/>
              </a:spcBef>
              <a:spcAft>
                <a:spcPts val="600"/>
              </a:spcAft>
            </a:pPr>
            <a:r>
              <a:rPr lang="en-US" sz="4400" b="1">
                <a:solidFill>
                  <a:schemeClr val="bg1"/>
                </a:solidFill>
                <a:latin typeface="+mj-lt"/>
                <a:ea typeface="+mj-ea"/>
                <a:cs typeface="+mj-cs"/>
              </a:rPr>
              <a:t>Del 3. </a:t>
            </a:r>
            <a:r>
              <a:rPr lang="en-US" sz="4400" b="1" err="1">
                <a:solidFill>
                  <a:schemeClr val="bg1"/>
                </a:solidFill>
                <a:latin typeface="+mj-lt"/>
                <a:ea typeface="+mj-ea"/>
                <a:cs typeface="+mj-cs"/>
              </a:rPr>
              <a:t>Förändringsarbete</a:t>
            </a:r>
            <a:r>
              <a:rPr lang="en-US" sz="4400" b="1">
                <a:solidFill>
                  <a:schemeClr val="bg1"/>
                </a:solidFill>
                <a:latin typeface="+mj-lt"/>
                <a:ea typeface="+mj-ea"/>
                <a:cs typeface="+mj-cs"/>
              </a:rPr>
              <a:t> </a:t>
            </a:r>
          </a:p>
          <a:p>
            <a:pPr>
              <a:lnSpc>
                <a:spcPct val="90000"/>
              </a:lnSpc>
              <a:spcBef>
                <a:spcPct val="0"/>
              </a:spcBef>
              <a:spcAft>
                <a:spcPts val="600"/>
              </a:spcAft>
            </a:pPr>
            <a:r>
              <a:rPr lang="en-US" sz="4400" b="1">
                <a:solidFill>
                  <a:schemeClr val="bg1"/>
                </a:solidFill>
                <a:latin typeface="+mj-lt"/>
                <a:ea typeface="+mj-ea"/>
                <a:cs typeface="+mj-cs"/>
              </a:rPr>
              <a:t>Testa </a:t>
            </a:r>
            <a:r>
              <a:rPr lang="en-US" sz="4400" b="1" err="1">
                <a:solidFill>
                  <a:schemeClr val="bg1"/>
                </a:solidFill>
                <a:latin typeface="+mj-lt"/>
                <a:ea typeface="+mj-ea"/>
                <a:cs typeface="+mj-cs"/>
              </a:rPr>
              <a:t>en</a:t>
            </a:r>
            <a:r>
              <a:rPr lang="en-US" sz="4400" b="1">
                <a:solidFill>
                  <a:schemeClr val="bg1"/>
                </a:solidFill>
                <a:latin typeface="+mj-lt"/>
                <a:ea typeface="+mj-ea"/>
                <a:cs typeface="+mj-cs"/>
              </a:rPr>
              <a:t> </a:t>
            </a:r>
            <a:r>
              <a:rPr lang="en-US" sz="4400" b="1" err="1">
                <a:solidFill>
                  <a:schemeClr val="bg1"/>
                </a:solidFill>
                <a:latin typeface="+mj-lt"/>
                <a:ea typeface="+mj-ea"/>
                <a:cs typeface="+mj-cs"/>
              </a:rPr>
              <a:t>övning</a:t>
            </a:r>
            <a:endParaRPr lang="en-US" sz="4400" b="1">
              <a:solidFill>
                <a:schemeClr val="bg1"/>
              </a:solidFill>
              <a:latin typeface="+mj-lt"/>
              <a:ea typeface="+mj-ea"/>
              <a:cs typeface="+mj-cs"/>
            </a:endParaRPr>
          </a:p>
        </p:txBody>
      </p:sp>
    </p:spTree>
    <p:extLst>
      <p:ext uri="{BB962C8B-B14F-4D97-AF65-F5344CB8AC3E}">
        <p14:creationId xmlns:p14="http://schemas.microsoft.com/office/powerpoint/2010/main" val="1949164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sp>
        <p:nvSpPr>
          <p:cNvPr id="11" name="Ellips 10">
            <a:extLst>
              <a:ext uri="{FF2B5EF4-FFF2-40B4-BE49-F238E27FC236}">
                <a16:creationId xmlns:a16="http://schemas.microsoft.com/office/drawing/2014/main" id="{ADD2ADCC-4FF1-950F-09D5-7A841A2D338D}"/>
              </a:ext>
            </a:extLst>
          </p:cNvPr>
          <p:cNvSpPr/>
          <p:nvPr/>
        </p:nvSpPr>
        <p:spPr>
          <a:xfrm>
            <a:off x="1738338" y="3077379"/>
            <a:ext cx="8637696" cy="2004760"/>
          </a:xfrm>
          <a:prstGeom prst="ellipse">
            <a:avLst/>
          </a:prstGeom>
          <a:solidFill>
            <a:srgbClr val="FFFF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sz="2800" dirty="0">
                <a:hlinkClick r:id="rId3"/>
              </a:rPr>
              <a:t>Sveriges folkhögskolor - Metodbanken Jag-vi-världen (sverigesfolkhogskolor.se)</a:t>
            </a:r>
            <a:endParaRPr lang="sv-SE" sz="2800" dirty="0"/>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4823">
            <a:off x="9657726" y="-3943352"/>
            <a:ext cx="5788766" cy="5788766"/>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3960569" y="-2422234"/>
            <a:ext cx="6858000" cy="68580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167167" y="1579594"/>
            <a:ext cx="6858000" cy="6858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8" name="textruta 7">
            <a:extLst>
              <a:ext uri="{FF2B5EF4-FFF2-40B4-BE49-F238E27FC236}">
                <a16:creationId xmlns:a16="http://schemas.microsoft.com/office/drawing/2014/main" id="{7C215B2F-F477-EEDA-9E9C-5030518D7864}"/>
              </a:ext>
            </a:extLst>
          </p:cNvPr>
          <p:cNvSpPr txBox="1"/>
          <p:nvPr/>
        </p:nvSpPr>
        <p:spPr>
          <a:xfrm>
            <a:off x="1604646" y="748599"/>
            <a:ext cx="9369331" cy="1569660"/>
          </a:xfrm>
          <a:prstGeom prst="rect">
            <a:avLst/>
          </a:prstGeom>
          <a:noFill/>
        </p:spPr>
        <p:txBody>
          <a:bodyPr wrap="square" rtlCol="0">
            <a:spAutoFit/>
          </a:bodyPr>
          <a:lstStyle/>
          <a:p>
            <a:r>
              <a:rPr lang="sv-SE" sz="4000" b="1">
                <a:solidFill>
                  <a:schemeClr val="bg1"/>
                </a:solidFill>
              </a:rPr>
              <a:t>Metodbanken på FSO</a:t>
            </a:r>
          </a:p>
          <a:p>
            <a:endParaRPr lang="sv-SE" sz="2800" b="1">
              <a:solidFill>
                <a:schemeClr val="bg1"/>
              </a:solidFill>
            </a:endParaRPr>
          </a:p>
          <a:p>
            <a:endParaRPr lang="sv-SE" sz="2800" b="1">
              <a:solidFill>
                <a:schemeClr val="bg1"/>
              </a:solidFill>
            </a:endParaRPr>
          </a:p>
        </p:txBody>
      </p:sp>
    </p:spTree>
    <p:extLst>
      <p:ext uri="{BB962C8B-B14F-4D97-AF65-F5344CB8AC3E}">
        <p14:creationId xmlns:p14="http://schemas.microsoft.com/office/powerpoint/2010/main" val="2471959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5" y="-3957357"/>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960569" y="-2422234"/>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123109" y="1520312"/>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8" name="textruta 7">
            <a:extLst>
              <a:ext uri="{FF2B5EF4-FFF2-40B4-BE49-F238E27FC236}">
                <a16:creationId xmlns:a16="http://schemas.microsoft.com/office/drawing/2014/main" id="{7C215B2F-F477-EEDA-9E9C-5030518D7864}"/>
              </a:ext>
            </a:extLst>
          </p:cNvPr>
          <p:cNvSpPr txBox="1"/>
          <p:nvPr/>
        </p:nvSpPr>
        <p:spPr>
          <a:xfrm>
            <a:off x="1411334" y="503471"/>
            <a:ext cx="9369331" cy="4031873"/>
          </a:xfrm>
          <a:prstGeom prst="rect">
            <a:avLst/>
          </a:prstGeom>
          <a:noFill/>
        </p:spPr>
        <p:txBody>
          <a:bodyPr wrap="square" rtlCol="0">
            <a:spAutoFit/>
          </a:bodyPr>
          <a:lstStyle/>
          <a:p>
            <a:r>
              <a:rPr lang="sv-SE" sz="4000" b="1">
                <a:solidFill>
                  <a:schemeClr val="bg1"/>
                </a:solidFill>
              </a:rPr>
              <a:t>Bryggan mellan folkhögskolan och livet…</a:t>
            </a:r>
          </a:p>
          <a:p>
            <a:endParaRPr lang="sv-SE" sz="4000" b="1">
              <a:solidFill>
                <a:schemeClr val="bg1"/>
              </a:solidFill>
            </a:endParaRPr>
          </a:p>
          <a:p>
            <a:r>
              <a:rPr lang="sv-SE" sz="4000" b="1">
                <a:solidFill>
                  <a:schemeClr val="bg1"/>
                </a:solidFill>
              </a:rPr>
              <a:t>Förhoppningsvis har våra deltagare fått se att deras egna engagemang kan leda vidare i deras liv!</a:t>
            </a:r>
          </a:p>
          <a:p>
            <a:endParaRPr lang="sv-SE" sz="2800" b="1">
              <a:solidFill>
                <a:schemeClr val="bg1"/>
              </a:solidFill>
            </a:endParaRPr>
          </a:p>
          <a:p>
            <a:endParaRPr lang="sv-SE" sz="2800" b="1">
              <a:solidFill>
                <a:schemeClr val="bg1"/>
              </a:solidFill>
            </a:endParaRPr>
          </a:p>
        </p:txBody>
      </p:sp>
    </p:spTree>
    <p:extLst>
      <p:ext uri="{BB962C8B-B14F-4D97-AF65-F5344CB8AC3E}">
        <p14:creationId xmlns:p14="http://schemas.microsoft.com/office/powerpoint/2010/main" val="420241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8371824" y="-2776186"/>
            <a:ext cx="6685332" cy="668533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525254" y="-2060106"/>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812503" y="5537325"/>
            <a:ext cx="5788766" cy="5788766"/>
          </a:xfrm>
          <a:prstGeom prst="rect">
            <a:avLst/>
          </a:prstGeom>
        </p:spPr>
      </p:pic>
      <p:sp>
        <p:nvSpPr>
          <p:cNvPr id="8" name="TextBox 8"/>
          <p:cNvSpPr txBox="1"/>
          <p:nvPr/>
        </p:nvSpPr>
        <p:spPr>
          <a:xfrm>
            <a:off x="488129" y="1169005"/>
            <a:ext cx="9536290" cy="2914003"/>
          </a:xfrm>
          <a:prstGeom prst="rect">
            <a:avLst/>
          </a:prstGeom>
        </p:spPr>
        <p:txBody>
          <a:bodyPr wrap="square" lIns="0" tIns="0" rIns="0" bIns="0" rtlCol="0" anchor="t">
            <a:spAutoFit/>
          </a:bodyPr>
          <a:lstStyle/>
          <a:p>
            <a:pPr algn="ctr" defTabSz="609630">
              <a:lnSpc>
                <a:spcPts val="8000"/>
              </a:lnSpc>
              <a:spcBef>
                <a:spcPct val="0"/>
              </a:spcBef>
            </a:pPr>
            <a:r>
              <a:rPr lang="en-US" sz="6000" b="1" err="1">
                <a:solidFill>
                  <a:srgbClr val="050708"/>
                </a:solidFill>
                <a:latin typeface="Open Sans Light Bold"/>
              </a:rPr>
              <a:t>Vilka</a:t>
            </a:r>
            <a:r>
              <a:rPr lang="en-US" sz="6000" b="1">
                <a:solidFill>
                  <a:srgbClr val="050708"/>
                </a:solidFill>
                <a:latin typeface="Open Sans Light Bold"/>
              </a:rPr>
              <a:t> </a:t>
            </a:r>
            <a:r>
              <a:rPr lang="en-US" sz="6000" b="1" err="1">
                <a:solidFill>
                  <a:srgbClr val="050708"/>
                </a:solidFill>
                <a:latin typeface="Open Sans Light Bold"/>
              </a:rPr>
              <a:t>är</a:t>
            </a:r>
            <a:r>
              <a:rPr lang="en-US" sz="6000" b="1">
                <a:solidFill>
                  <a:srgbClr val="050708"/>
                </a:solidFill>
                <a:latin typeface="Open Sans Light Bold"/>
              </a:rPr>
              <a:t> vi </a:t>
            </a:r>
            <a:r>
              <a:rPr lang="en-US" sz="6000" b="1" err="1">
                <a:solidFill>
                  <a:srgbClr val="050708"/>
                </a:solidFill>
                <a:latin typeface="Open Sans Light Bold"/>
              </a:rPr>
              <a:t>i</a:t>
            </a:r>
            <a:r>
              <a:rPr lang="en-US" sz="6000" b="1">
                <a:solidFill>
                  <a:srgbClr val="050708"/>
                </a:solidFill>
                <a:latin typeface="Open Sans Light Bold"/>
              </a:rPr>
              <a:t> </a:t>
            </a:r>
            <a:r>
              <a:rPr lang="en-US" sz="6000" b="1" err="1">
                <a:solidFill>
                  <a:srgbClr val="050708"/>
                </a:solidFill>
                <a:latin typeface="Open Sans Light Bold"/>
              </a:rPr>
              <a:t>rummet</a:t>
            </a:r>
            <a:r>
              <a:rPr lang="en-US" sz="6000" b="1">
                <a:solidFill>
                  <a:srgbClr val="050708"/>
                </a:solidFill>
                <a:latin typeface="Open Sans Light Bold"/>
              </a:rPr>
              <a:t>?</a:t>
            </a:r>
          </a:p>
          <a:p>
            <a:pPr algn="ctr" defTabSz="609630">
              <a:lnSpc>
                <a:spcPts val="8000"/>
              </a:lnSpc>
              <a:spcBef>
                <a:spcPct val="0"/>
              </a:spcBef>
            </a:pPr>
            <a:r>
              <a:rPr lang="en-US" sz="2800" b="1" err="1">
                <a:solidFill>
                  <a:srgbClr val="050708"/>
                </a:solidFill>
                <a:latin typeface="Open Sans Light Bold"/>
              </a:rPr>
              <a:t>Ditt</a:t>
            </a:r>
            <a:r>
              <a:rPr lang="en-US" sz="2800" b="1">
                <a:solidFill>
                  <a:srgbClr val="050708"/>
                </a:solidFill>
                <a:latin typeface="Open Sans Light Bold"/>
              </a:rPr>
              <a:t> </a:t>
            </a:r>
            <a:r>
              <a:rPr lang="en-US" sz="2800" b="1" err="1">
                <a:solidFill>
                  <a:srgbClr val="050708"/>
                </a:solidFill>
                <a:latin typeface="Open Sans Light Bold"/>
              </a:rPr>
              <a:t>namn</a:t>
            </a:r>
            <a:r>
              <a:rPr lang="en-US" sz="2800" b="1">
                <a:solidFill>
                  <a:srgbClr val="050708"/>
                </a:solidFill>
                <a:latin typeface="Open Sans Light Bold"/>
              </a:rPr>
              <a:t>, din </a:t>
            </a:r>
            <a:r>
              <a:rPr lang="en-US" sz="2800" b="1" err="1">
                <a:solidFill>
                  <a:srgbClr val="050708"/>
                </a:solidFill>
                <a:latin typeface="Open Sans Light Bold"/>
              </a:rPr>
              <a:t>skola</a:t>
            </a:r>
            <a:r>
              <a:rPr lang="en-US" sz="2800" b="1">
                <a:solidFill>
                  <a:srgbClr val="050708"/>
                </a:solidFill>
                <a:latin typeface="Open Sans Light Bold"/>
              </a:rPr>
              <a:t>, </a:t>
            </a:r>
            <a:r>
              <a:rPr lang="en-US" sz="2800" b="1" u="sng" err="1">
                <a:solidFill>
                  <a:srgbClr val="050708"/>
                </a:solidFill>
                <a:latin typeface="Open Sans Light Bold"/>
              </a:rPr>
              <a:t>en</a:t>
            </a:r>
            <a:r>
              <a:rPr lang="en-US" sz="2800" b="1">
                <a:solidFill>
                  <a:srgbClr val="050708"/>
                </a:solidFill>
                <a:latin typeface="Open Sans Light Bold"/>
              </a:rPr>
              <a:t> </a:t>
            </a:r>
            <a:r>
              <a:rPr lang="en-US" sz="2800" b="1" err="1">
                <a:solidFill>
                  <a:srgbClr val="050708"/>
                </a:solidFill>
                <a:latin typeface="Open Sans Light Bold"/>
              </a:rPr>
              <a:t>sak</a:t>
            </a:r>
            <a:r>
              <a:rPr lang="en-US" sz="2800" b="1">
                <a:solidFill>
                  <a:srgbClr val="050708"/>
                </a:solidFill>
                <a:latin typeface="Open Sans Light Bold"/>
              </a:rPr>
              <a:t> du gillar!</a:t>
            </a:r>
            <a:br>
              <a:rPr lang="en-US" sz="2800" b="1">
                <a:solidFill>
                  <a:srgbClr val="050708"/>
                </a:solidFill>
                <a:latin typeface="Open Sans Light Bold"/>
              </a:rPr>
            </a:br>
            <a:r>
              <a:rPr lang="en-US" sz="2800" b="1">
                <a:solidFill>
                  <a:srgbClr val="050708"/>
                </a:solidFill>
                <a:latin typeface="Open Sans Light Bold"/>
              </a:rPr>
              <a:t> </a:t>
            </a:r>
          </a:p>
        </p:txBody>
      </p:sp>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mc:AlternateContent xmlns:mc="http://schemas.openxmlformats.org/markup-compatibility/2006" xmlns:p14="http://schemas.microsoft.com/office/powerpoint/2010/main" xmlns:aink="http://schemas.microsoft.com/office/drawing/2016/ink">
        <mc:Choice Requires="p14 aink">
          <p:contentPart p14:bwMode="auto" r:id="rId7">
            <p14:nvContentPartPr>
              <p14:cNvPr id="6" name="Pennanteckning 5">
                <a:extLst>
                  <a:ext uri="{FF2B5EF4-FFF2-40B4-BE49-F238E27FC236}">
                    <a16:creationId xmlns:a16="http://schemas.microsoft.com/office/drawing/2014/main" id="{ACF9A35E-AA4B-C07F-C2C6-4B6B2F93C7D2}"/>
                  </a:ext>
                </a:extLst>
              </p14:cNvPr>
              <p14:cNvContentPartPr/>
              <p14:nvPr/>
            </p14:nvContentPartPr>
            <p14:xfrm>
              <a:off x="2329834" y="3764054"/>
              <a:ext cx="955800" cy="1887840"/>
            </p14:xfrm>
          </p:contentPart>
        </mc:Choice>
        <mc:Fallback xmlns="">
          <p:pic>
            <p:nvPicPr>
              <p:cNvPr id="6" name="Pennanteckning 5">
                <a:extLst>
                  <a:ext uri="{FF2B5EF4-FFF2-40B4-BE49-F238E27FC236}">
                    <a16:creationId xmlns:a16="http://schemas.microsoft.com/office/drawing/2014/main" id="{ACF9A35E-AA4B-C07F-C2C6-4B6B2F93C7D2}"/>
                  </a:ext>
                </a:extLst>
              </p:cNvPr>
              <p:cNvPicPr/>
              <p:nvPr/>
            </p:nvPicPr>
            <p:blipFill>
              <a:blip r:embed="rId8"/>
              <a:stretch>
                <a:fillRect/>
              </a:stretch>
            </p:blipFill>
            <p:spPr>
              <a:xfrm>
                <a:off x="2311834" y="3746054"/>
                <a:ext cx="991440" cy="192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Pennanteckning 9">
                <a:extLst>
                  <a:ext uri="{FF2B5EF4-FFF2-40B4-BE49-F238E27FC236}">
                    <a16:creationId xmlns:a16="http://schemas.microsoft.com/office/drawing/2014/main" id="{4B3C9CAE-ABF2-5AC2-D897-475B712BE5AF}"/>
                  </a:ext>
                </a:extLst>
              </p14:cNvPr>
              <p14:cNvContentPartPr/>
              <p14:nvPr/>
            </p14:nvContentPartPr>
            <p14:xfrm>
              <a:off x="3295354" y="3269414"/>
              <a:ext cx="801720" cy="1674000"/>
            </p14:xfrm>
          </p:contentPart>
        </mc:Choice>
        <mc:Fallback xmlns="">
          <p:pic>
            <p:nvPicPr>
              <p:cNvPr id="10" name="Pennanteckning 9">
                <a:extLst>
                  <a:ext uri="{FF2B5EF4-FFF2-40B4-BE49-F238E27FC236}">
                    <a16:creationId xmlns:a16="http://schemas.microsoft.com/office/drawing/2014/main" id="{4B3C9CAE-ABF2-5AC2-D897-475B712BE5AF}"/>
                  </a:ext>
                </a:extLst>
              </p:cNvPr>
              <p:cNvPicPr/>
              <p:nvPr/>
            </p:nvPicPr>
            <p:blipFill>
              <a:blip r:embed="rId10"/>
              <a:stretch>
                <a:fillRect/>
              </a:stretch>
            </p:blipFill>
            <p:spPr>
              <a:xfrm>
                <a:off x="3277354" y="3251414"/>
                <a:ext cx="837360" cy="1709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3" name="Pennanteckning 12">
                <a:extLst>
                  <a:ext uri="{FF2B5EF4-FFF2-40B4-BE49-F238E27FC236}">
                    <a16:creationId xmlns:a16="http://schemas.microsoft.com/office/drawing/2014/main" id="{C545360D-3119-3CA6-1934-506772FA811C}"/>
                  </a:ext>
                </a:extLst>
              </p14:cNvPr>
              <p14:cNvContentPartPr/>
              <p14:nvPr/>
            </p14:nvContentPartPr>
            <p14:xfrm>
              <a:off x="4481554" y="4009574"/>
              <a:ext cx="774720" cy="1901880"/>
            </p14:xfrm>
          </p:contentPart>
        </mc:Choice>
        <mc:Fallback xmlns="">
          <p:pic>
            <p:nvPicPr>
              <p:cNvPr id="13" name="Pennanteckning 12">
                <a:extLst>
                  <a:ext uri="{FF2B5EF4-FFF2-40B4-BE49-F238E27FC236}">
                    <a16:creationId xmlns:a16="http://schemas.microsoft.com/office/drawing/2014/main" id="{C545360D-3119-3CA6-1934-506772FA811C}"/>
                  </a:ext>
                </a:extLst>
              </p:cNvPr>
              <p:cNvPicPr/>
              <p:nvPr/>
            </p:nvPicPr>
            <p:blipFill>
              <a:blip r:embed="rId12"/>
              <a:stretch>
                <a:fillRect/>
              </a:stretch>
            </p:blipFill>
            <p:spPr>
              <a:xfrm>
                <a:off x="4463562" y="3991577"/>
                <a:ext cx="810343" cy="193751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5" name="Pennanteckning 14">
                <a:extLst>
                  <a:ext uri="{FF2B5EF4-FFF2-40B4-BE49-F238E27FC236}">
                    <a16:creationId xmlns:a16="http://schemas.microsoft.com/office/drawing/2014/main" id="{9EB7D623-0D2F-5024-DF1E-0F73C46C1EAC}"/>
                  </a:ext>
                </a:extLst>
              </p14:cNvPr>
              <p14:cNvContentPartPr/>
              <p14:nvPr/>
            </p14:nvContentPartPr>
            <p14:xfrm>
              <a:off x="6078154" y="4071854"/>
              <a:ext cx="1056240" cy="2211120"/>
            </p14:xfrm>
          </p:contentPart>
        </mc:Choice>
        <mc:Fallback xmlns="">
          <p:pic>
            <p:nvPicPr>
              <p:cNvPr id="15" name="Pennanteckning 14">
                <a:extLst>
                  <a:ext uri="{FF2B5EF4-FFF2-40B4-BE49-F238E27FC236}">
                    <a16:creationId xmlns:a16="http://schemas.microsoft.com/office/drawing/2014/main" id="{9EB7D623-0D2F-5024-DF1E-0F73C46C1EAC}"/>
                  </a:ext>
                </a:extLst>
              </p:cNvPr>
              <p:cNvPicPr/>
              <p:nvPr/>
            </p:nvPicPr>
            <p:blipFill>
              <a:blip r:embed="rId14"/>
              <a:stretch>
                <a:fillRect/>
              </a:stretch>
            </p:blipFill>
            <p:spPr>
              <a:xfrm>
                <a:off x="6060154" y="4053854"/>
                <a:ext cx="1091880" cy="224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6" name="Pennanteckning 15">
                <a:extLst>
                  <a:ext uri="{FF2B5EF4-FFF2-40B4-BE49-F238E27FC236}">
                    <a16:creationId xmlns:a16="http://schemas.microsoft.com/office/drawing/2014/main" id="{8F905DBB-D796-237A-6698-EC7624CD3ACC}"/>
                  </a:ext>
                </a:extLst>
              </p14:cNvPr>
              <p14:cNvContentPartPr/>
              <p14:nvPr/>
            </p14:nvContentPartPr>
            <p14:xfrm>
              <a:off x="7906594" y="3366974"/>
              <a:ext cx="801360" cy="2148480"/>
            </p14:xfrm>
          </p:contentPart>
        </mc:Choice>
        <mc:Fallback xmlns="">
          <p:pic>
            <p:nvPicPr>
              <p:cNvPr id="16" name="Pennanteckning 15">
                <a:extLst>
                  <a:ext uri="{FF2B5EF4-FFF2-40B4-BE49-F238E27FC236}">
                    <a16:creationId xmlns:a16="http://schemas.microsoft.com/office/drawing/2014/main" id="{8F905DBB-D796-237A-6698-EC7624CD3ACC}"/>
                  </a:ext>
                </a:extLst>
              </p:cNvPr>
              <p:cNvPicPr/>
              <p:nvPr/>
            </p:nvPicPr>
            <p:blipFill>
              <a:blip r:embed="rId16"/>
              <a:stretch>
                <a:fillRect/>
              </a:stretch>
            </p:blipFill>
            <p:spPr>
              <a:xfrm>
                <a:off x="7888594" y="3348974"/>
                <a:ext cx="837000" cy="2184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7" name="Pennanteckning 16">
                <a:extLst>
                  <a:ext uri="{FF2B5EF4-FFF2-40B4-BE49-F238E27FC236}">
                    <a16:creationId xmlns:a16="http://schemas.microsoft.com/office/drawing/2014/main" id="{6908A80E-EFED-5F08-5921-B75F0D732041}"/>
                  </a:ext>
                </a:extLst>
              </p14:cNvPr>
              <p14:cNvContentPartPr/>
              <p14:nvPr/>
            </p14:nvContentPartPr>
            <p14:xfrm>
              <a:off x="3386794" y="2601254"/>
              <a:ext cx="360" cy="360"/>
            </p14:xfrm>
          </p:contentPart>
        </mc:Choice>
        <mc:Fallback xmlns="">
          <p:pic>
            <p:nvPicPr>
              <p:cNvPr id="17" name="Pennanteckning 16">
                <a:extLst>
                  <a:ext uri="{FF2B5EF4-FFF2-40B4-BE49-F238E27FC236}">
                    <a16:creationId xmlns:a16="http://schemas.microsoft.com/office/drawing/2014/main" id="{6908A80E-EFED-5F08-5921-B75F0D732041}"/>
                  </a:ext>
                </a:extLst>
              </p:cNvPr>
              <p:cNvPicPr/>
              <p:nvPr/>
            </p:nvPicPr>
            <p:blipFill>
              <a:blip r:embed="rId18"/>
              <a:stretch>
                <a:fillRect/>
              </a:stretch>
            </p:blipFill>
            <p:spPr>
              <a:xfrm>
                <a:off x="3368794" y="258325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8" name="Pennanteckning 17">
                <a:extLst>
                  <a:ext uri="{FF2B5EF4-FFF2-40B4-BE49-F238E27FC236}">
                    <a16:creationId xmlns:a16="http://schemas.microsoft.com/office/drawing/2014/main" id="{21BF2D0D-955F-1CD6-C62A-577807F87485}"/>
                  </a:ext>
                </a:extLst>
              </p14:cNvPr>
              <p14:cNvContentPartPr/>
              <p14:nvPr/>
            </p14:nvContentPartPr>
            <p14:xfrm>
              <a:off x="3438274" y="2846054"/>
              <a:ext cx="360" cy="360"/>
            </p14:xfrm>
          </p:contentPart>
        </mc:Choice>
        <mc:Fallback xmlns="">
          <p:pic>
            <p:nvPicPr>
              <p:cNvPr id="18" name="Pennanteckning 17">
                <a:extLst>
                  <a:ext uri="{FF2B5EF4-FFF2-40B4-BE49-F238E27FC236}">
                    <a16:creationId xmlns:a16="http://schemas.microsoft.com/office/drawing/2014/main" id="{21BF2D0D-955F-1CD6-C62A-577807F87485}"/>
                  </a:ext>
                </a:extLst>
              </p:cNvPr>
              <p:cNvPicPr/>
              <p:nvPr/>
            </p:nvPicPr>
            <p:blipFill>
              <a:blip r:embed="rId20"/>
              <a:stretch>
                <a:fillRect/>
              </a:stretch>
            </p:blipFill>
            <p:spPr>
              <a:xfrm>
                <a:off x="3420274" y="2828054"/>
                <a:ext cx="36000" cy="36000"/>
              </a:xfrm>
              <a:prstGeom prst="rect">
                <a:avLst/>
              </a:prstGeom>
            </p:spPr>
          </p:pic>
        </mc:Fallback>
      </mc:AlternateContent>
    </p:spTree>
    <p:extLst>
      <p:ext uri="{BB962C8B-B14F-4D97-AF65-F5344CB8AC3E}">
        <p14:creationId xmlns:p14="http://schemas.microsoft.com/office/powerpoint/2010/main" val="2437567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8" name="textruta 7">
            <a:extLst>
              <a:ext uri="{FF2B5EF4-FFF2-40B4-BE49-F238E27FC236}">
                <a16:creationId xmlns:a16="http://schemas.microsoft.com/office/drawing/2014/main" id="{7C215B2F-F477-EEDA-9E9C-5030518D7864}"/>
              </a:ext>
            </a:extLst>
          </p:cNvPr>
          <p:cNvSpPr txBox="1"/>
          <p:nvPr/>
        </p:nvSpPr>
        <p:spPr>
          <a:xfrm>
            <a:off x="1411334" y="503471"/>
            <a:ext cx="9369331" cy="2185214"/>
          </a:xfrm>
          <a:prstGeom prst="rect">
            <a:avLst/>
          </a:prstGeom>
          <a:noFill/>
        </p:spPr>
        <p:txBody>
          <a:bodyPr wrap="square" rtlCol="0">
            <a:spAutoFit/>
          </a:bodyPr>
          <a:lstStyle/>
          <a:p>
            <a:r>
              <a:rPr lang="sv-SE" sz="4000" b="1" dirty="0">
                <a:solidFill>
                  <a:schemeClr val="bg1"/>
                </a:solidFill>
              </a:rPr>
              <a:t>Resultatet av vår MENTI</a:t>
            </a:r>
          </a:p>
          <a:p>
            <a:endParaRPr lang="sv-SE" sz="4000" b="1" dirty="0">
              <a:solidFill>
                <a:schemeClr val="bg1"/>
              </a:solidFill>
            </a:endParaRPr>
          </a:p>
          <a:p>
            <a:endParaRPr lang="sv-SE" sz="2800" b="1" dirty="0">
              <a:solidFill>
                <a:schemeClr val="bg1"/>
              </a:solidFill>
            </a:endParaRPr>
          </a:p>
          <a:p>
            <a:endParaRPr lang="sv-SE" sz="2800" b="1" dirty="0">
              <a:solidFill>
                <a:schemeClr val="bg1"/>
              </a:solidFill>
            </a:endParaRPr>
          </a:p>
        </p:txBody>
      </p:sp>
      <p:pic>
        <p:nvPicPr>
          <p:cNvPr id="1026" name="Picture 2">
            <a:extLst>
              <a:ext uri="{FF2B5EF4-FFF2-40B4-BE49-F238E27FC236}">
                <a16:creationId xmlns:a16="http://schemas.microsoft.com/office/drawing/2014/main" id="{61713E94-A36B-472C-1875-CD6C2D071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58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54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7608541" y="-4216068"/>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429000" y="-2090959"/>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460774" y="1494173"/>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380243"/>
            <a:ext cx="5788766" cy="5788766"/>
          </a:xfrm>
          <a:prstGeom prst="rect">
            <a:avLst/>
          </a:prstGeom>
        </p:spPr>
      </p:pic>
      <p:grpSp>
        <p:nvGrpSpPr>
          <p:cNvPr id="7" name="Group 7"/>
          <p:cNvGrpSpPr/>
          <p:nvPr/>
        </p:nvGrpSpPr>
        <p:grpSpPr>
          <a:xfrm>
            <a:off x="757857" y="717486"/>
            <a:ext cx="9090446" cy="4646341"/>
            <a:chOff x="-3364154" y="-3734766"/>
            <a:chExt cx="18180891" cy="10011078"/>
          </a:xfrm>
        </p:grpSpPr>
        <p:sp>
          <p:nvSpPr>
            <p:cNvPr id="8" name="TextBox 8"/>
            <p:cNvSpPr txBox="1"/>
            <p:nvPr/>
          </p:nvSpPr>
          <p:spPr>
            <a:xfrm>
              <a:off x="-3364154" y="-3734766"/>
              <a:ext cx="14816737" cy="10011078"/>
            </a:xfrm>
            <a:prstGeom prst="rect">
              <a:avLst/>
            </a:prstGeom>
          </p:spPr>
          <p:txBody>
            <a:bodyPr lIns="0" tIns="0" rIns="0" bIns="0" rtlCol="0" anchor="t">
              <a:spAutoFit/>
            </a:bodyPr>
            <a:lstStyle/>
            <a:p>
              <a:pPr algn="ctr" defTabSz="609630">
                <a:lnSpc>
                  <a:spcPts val="8000"/>
                </a:lnSpc>
                <a:spcBef>
                  <a:spcPct val="0"/>
                </a:spcBef>
              </a:pPr>
              <a:r>
                <a:rPr lang="en-US" sz="4000" b="1" dirty="0">
                  <a:solidFill>
                    <a:srgbClr val="050708"/>
                  </a:solidFill>
                  <a:latin typeface="Open Sans Light Bold"/>
                </a:rPr>
                <a:t>Tack för </a:t>
              </a:r>
              <a:r>
                <a:rPr lang="en-US" sz="4000" b="1" dirty="0" err="1">
                  <a:solidFill>
                    <a:srgbClr val="050708"/>
                  </a:solidFill>
                  <a:latin typeface="Open Sans Light Bold"/>
                </a:rPr>
                <a:t>oss</a:t>
              </a:r>
              <a:r>
                <a:rPr lang="en-US" sz="4000" b="1" dirty="0">
                  <a:solidFill>
                    <a:srgbClr val="050708"/>
                  </a:solidFill>
                  <a:latin typeface="Open Sans Light Bold"/>
                </a:rPr>
                <a:t>!</a:t>
              </a:r>
              <a:br>
                <a:rPr lang="en-US" sz="4000" b="1" dirty="0">
                  <a:solidFill>
                    <a:srgbClr val="050708"/>
                  </a:solidFill>
                  <a:latin typeface="Open Sans Light Bold"/>
                </a:rPr>
              </a:br>
              <a:r>
                <a:rPr lang="en-US" sz="4000" b="1" dirty="0">
                  <a:solidFill>
                    <a:srgbClr val="050708"/>
                  </a:solidFill>
                  <a:latin typeface="Open Sans Light Bold"/>
                </a:rPr>
                <a:t>Anna-Lena </a:t>
              </a:r>
              <a:r>
                <a:rPr lang="en-US" sz="4000" b="1" dirty="0" err="1">
                  <a:solidFill>
                    <a:srgbClr val="050708"/>
                  </a:solidFill>
                  <a:latin typeface="Open Sans Light Bold"/>
                </a:rPr>
                <a:t>och</a:t>
              </a:r>
              <a:r>
                <a:rPr lang="en-US" sz="4000" b="1" dirty="0">
                  <a:solidFill>
                    <a:srgbClr val="050708"/>
                  </a:solidFill>
                  <a:latin typeface="Open Sans Light Bold"/>
                </a:rPr>
                <a:t> Erika</a:t>
              </a:r>
            </a:p>
            <a:p>
              <a:pPr algn="ctr" defTabSz="609630">
                <a:lnSpc>
                  <a:spcPts val="8000"/>
                </a:lnSpc>
                <a:spcBef>
                  <a:spcPct val="0"/>
                </a:spcBef>
              </a:pPr>
              <a:endParaRPr lang="en-US" sz="4000" b="1" dirty="0">
                <a:solidFill>
                  <a:srgbClr val="050708"/>
                </a:solidFill>
                <a:latin typeface="Open Sans Light Bold"/>
              </a:endParaRPr>
            </a:p>
            <a:p>
              <a:pPr algn="ctr" defTabSz="609630">
                <a:lnSpc>
                  <a:spcPts val="8000"/>
                </a:lnSpc>
                <a:spcBef>
                  <a:spcPct val="0"/>
                </a:spcBef>
              </a:pPr>
              <a:r>
                <a:rPr lang="en-US" sz="4000" b="1" dirty="0">
                  <a:solidFill>
                    <a:srgbClr val="050708"/>
                  </a:solidFill>
                  <a:latin typeface="Open Sans Light Bold"/>
                </a:rPr>
                <a:t>Nu tar vi lunch!</a:t>
              </a:r>
            </a:p>
            <a:p>
              <a:pPr algn="ctr" defTabSz="609630">
                <a:lnSpc>
                  <a:spcPts val="8000"/>
                </a:lnSpc>
                <a:spcBef>
                  <a:spcPct val="0"/>
                </a:spcBef>
              </a:pPr>
              <a:r>
                <a:rPr lang="en-US" sz="4000" b="1" dirty="0">
                  <a:solidFill>
                    <a:srgbClr val="050708"/>
                  </a:solidFill>
                  <a:latin typeface="Open Sans Light Bold"/>
                </a:rPr>
                <a:t>Mums!</a:t>
              </a:r>
            </a:p>
          </p:txBody>
        </p:sp>
        <p:sp>
          <p:nvSpPr>
            <p:cNvPr id="9" name="TextBox 9"/>
            <p:cNvSpPr txBox="1"/>
            <p:nvPr/>
          </p:nvSpPr>
          <p:spPr>
            <a:xfrm>
              <a:off x="0" y="2839923"/>
              <a:ext cx="14816737" cy="619914"/>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grpSp>
      <p:sp>
        <p:nvSpPr>
          <p:cNvPr id="12" name="TextBox 12"/>
          <p:cNvSpPr txBox="1"/>
          <p:nvPr/>
        </p:nvSpPr>
        <p:spPr>
          <a:xfrm>
            <a:off x="2585128" y="3785808"/>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19" name="textruta 18">
            <a:extLst>
              <a:ext uri="{FF2B5EF4-FFF2-40B4-BE49-F238E27FC236}">
                <a16:creationId xmlns:a16="http://schemas.microsoft.com/office/drawing/2014/main" id="{BAC92A5E-596B-A08C-2896-6EC2DF655F19}"/>
              </a:ext>
            </a:extLst>
          </p:cNvPr>
          <p:cNvSpPr txBox="1"/>
          <p:nvPr/>
        </p:nvSpPr>
        <p:spPr>
          <a:xfrm>
            <a:off x="321514" y="5988019"/>
            <a:ext cx="6712869" cy="1107996"/>
          </a:xfrm>
          <a:prstGeom prst="rect">
            <a:avLst/>
          </a:prstGeom>
          <a:noFill/>
        </p:spPr>
        <p:txBody>
          <a:bodyPr wrap="square" rtlCol="0">
            <a:spAutoFit/>
          </a:bodyPr>
          <a:lstStyle/>
          <a:p>
            <a:r>
              <a:rPr lang="sv-SE" sz="2400">
                <a:hlinkClick r:id="rId7"/>
              </a:rPr>
              <a:t>Anna-lena.ohman@vgregion.se</a:t>
            </a:r>
            <a:br>
              <a:rPr lang="sv-SE" sz="2400"/>
            </a:br>
            <a:r>
              <a:rPr lang="sv-SE" sz="2400">
                <a:hlinkClick r:id="rId8"/>
              </a:rPr>
              <a:t>Erika.sandberg.offesson@vgregion.se</a:t>
            </a:r>
            <a:endParaRPr lang="sv-SE" sz="2400"/>
          </a:p>
          <a:p>
            <a:endParaRPr lang="sv-SE"/>
          </a:p>
        </p:txBody>
      </p:sp>
    </p:spTree>
    <p:extLst>
      <p:ext uri="{BB962C8B-B14F-4D97-AF65-F5344CB8AC3E}">
        <p14:creationId xmlns:p14="http://schemas.microsoft.com/office/powerpoint/2010/main" val="1331663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657725" y="-3957357"/>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960569" y="-2422234"/>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123109" y="1520312"/>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8" name="textruta 7">
            <a:extLst>
              <a:ext uri="{FF2B5EF4-FFF2-40B4-BE49-F238E27FC236}">
                <a16:creationId xmlns:a16="http://schemas.microsoft.com/office/drawing/2014/main" id="{7C215B2F-F477-EEDA-9E9C-5030518D7864}"/>
              </a:ext>
            </a:extLst>
          </p:cNvPr>
          <p:cNvSpPr txBox="1"/>
          <p:nvPr/>
        </p:nvSpPr>
        <p:spPr>
          <a:xfrm>
            <a:off x="1184009" y="1694427"/>
            <a:ext cx="9369331" cy="2800767"/>
          </a:xfrm>
          <a:prstGeom prst="rect">
            <a:avLst/>
          </a:prstGeom>
          <a:noFill/>
        </p:spPr>
        <p:txBody>
          <a:bodyPr wrap="square" rtlCol="0">
            <a:spAutoFit/>
          </a:bodyPr>
          <a:lstStyle/>
          <a:p>
            <a:r>
              <a:rPr lang="sv-SE" sz="4000" b="1">
                <a:solidFill>
                  <a:schemeClr val="bg1"/>
                </a:solidFill>
              </a:rPr>
              <a:t>Hur kan vi använda </a:t>
            </a:r>
            <a:r>
              <a:rPr lang="sv-SE" sz="4000" b="0" i="0">
                <a:solidFill>
                  <a:srgbClr val="FFFFFF"/>
                </a:solidFill>
                <a:effectLst/>
                <a:latin typeface="freightneo_probold"/>
              </a:rPr>
              <a:t>Jag-vi-världen?</a:t>
            </a:r>
          </a:p>
          <a:p>
            <a:endParaRPr lang="sv-SE" sz="4000" b="1">
              <a:solidFill>
                <a:schemeClr val="bg1"/>
              </a:solidFill>
            </a:endParaRPr>
          </a:p>
          <a:p>
            <a:r>
              <a:rPr lang="sv-SE" sz="4000" b="1">
                <a:solidFill>
                  <a:schemeClr val="bg1"/>
                </a:solidFill>
              </a:rPr>
              <a:t>Kan vi ta det in i VÄGEN? </a:t>
            </a:r>
          </a:p>
          <a:p>
            <a:endParaRPr lang="sv-SE" sz="2800" b="1">
              <a:solidFill>
                <a:schemeClr val="bg1"/>
              </a:solidFill>
            </a:endParaRPr>
          </a:p>
          <a:p>
            <a:endParaRPr lang="sv-SE" sz="2800" b="1">
              <a:solidFill>
                <a:schemeClr val="bg1"/>
              </a:solidFill>
            </a:endParaRPr>
          </a:p>
        </p:txBody>
      </p:sp>
    </p:spTree>
    <p:extLst>
      <p:ext uri="{BB962C8B-B14F-4D97-AF65-F5344CB8AC3E}">
        <p14:creationId xmlns:p14="http://schemas.microsoft.com/office/powerpoint/2010/main" val="3072031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123109" y="1520312"/>
            <a:ext cx="6858000" cy="6858000"/>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8" name="textruta 7">
            <a:extLst>
              <a:ext uri="{FF2B5EF4-FFF2-40B4-BE49-F238E27FC236}">
                <a16:creationId xmlns:a16="http://schemas.microsoft.com/office/drawing/2014/main" id="{7C215B2F-F477-EEDA-9E9C-5030518D7864}"/>
              </a:ext>
            </a:extLst>
          </p:cNvPr>
          <p:cNvSpPr txBox="1"/>
          <p:nvPr/>
        </p:nvSpPr>
        <p:spPr>
          <a:xfrm>
            <a:off x="239485" y="192300"/>
            <a:ext cx="11713029" cy="8032968"/>
          </a:xfrm>
          <a:prstGeom prst="rect">
            <a:avLst/>
          </a:prstGeom>
          <a:noFill/>
        </p:spPr>
        <p:txBody>
          <a:bodyPr wrap="square" rtlCol="0">
            <a:spAutoFit/>
          </a:bodyPr>
          <a:lstStyle/>
          <a:p>
            <a:r>
              <a:rPr lang="sv-SE" sz="4000" b="1" dirty="0">
                <a:solidFill>
                  <a:schemeClr val="bg1"/>
                </a:solidFill>
              </a:rPr>
              <a:t>Tips på andra hjälpmedel som kom upp under dagen:</a:t>
            </a:r>
          </a:p>
          <a:p>
            <a:endParaRPr lang="sv-SE" sz="2800" b="1" dirty="0">
              <a:solidFill>
                <a:schemeClr val="bg1"/>
              </a:solidFill>
            </a:endParaRPr>
          </a:p>
          <a:p>
            <a:r>
              <a:rPr lang="sv-SE" sz="2800" b="1" dirty="0">
                <a:solidFill>
                  <a:schemeClr val="bg1"/>
                </a:solidFill>
              </a:rPr>
              <a:t>För t ex återkoppling: </a:t>
            </a:r>
            <a:r>
              <a:rPr lang="sv-SE" sz="2800" b="1" dirty="0" err="1">
                <a:solidFill>
                  <a:schemeClr val="bg1"/>
                </a:solidFill>
              </a:rPr>
              <a:t>Mentimeter</a:t>
            </a:r>
            <a:r>
              <a:rPr lang="sv-SE" sz="2800" b="1" dirty="0">
                <a:solidFill>
                  <a:schemeClr val="bg1"/>
                </a:solidFill>
              </a:rPr>
              <a:t> </a:t>
            </a:r>
            <a:br>
              <a:rPr lang="sv-SE" sz="2800" b="1" dirty="0">
                <a:solidFill>
                  <a:schemeClr val="bg1"/>
                </a:solidFill>
              </a:rPr>
            </a:br>
            <a:r>
              <a:rPr lang="sv-SE" sz="2800" b="1" dirty="0">
                <a:solidFill>
                  <a:schemeClr val="bg1"/>
                </a:solidFill>
                <a:hlinkClick r:id="rId5"/>
              </a:rPr>
              <a:t>https://www.mentimeter.com/</a:t>
            </a:r>
            <a:endParaRPr lang="sv-SE" sz="2800" b="1" dirty="0">
              <a:solidFill>
                <a:schemeClr val="bg1"/>
              </a:solidFill>
            </a:endParaRPr>
          </a:p>
          <a:p>
            <a:endParaRPr lang="sv-SE" sz="2800" b="1" dirty="0">
              <a:solidFill>
                <a:schemeClr val="bg1"/>
              </a:solidFill>
            </a:endParaRPr>
          </a:p>
          <a:p>
            <a:r>
              <a:rPr lang="sv-SE" sz="2800" b="1" dirty="0">
                <a:solidFill>
                  <a:schemeClr val="bg1"/>
                </a:solidFill>
              </a:rPr>
              <a:t>För att samarbeta </a:t>
            </a:r>
            <a:r>
              <a:rPr lang="sv-SE" sz="2800" b="1" dirty="0" err="1">
                <a:solidFill>
                  <a:schemeClr val="bg1"/>
                </a:solidFill>
              </a:rPr>
              <a:t>omk</a:t>
            </a:r>
            <a:r>
              <a:rPr lang="sv-SE" sz="2800" b="1" dirty="0">
                <a:solidFill>
                  <a:schemeClr val="bg1"/>
                </a:solidFill>
              </a:rPr>
              <a:t> frågor eller t ex presentera en tidslinje.</a:t>
            </a:r>
          </a:p>
          <a:p>
            <a:r>
              <a:rPr lang="sv-SE" sz="2800" b="1" dirty="0">
                <a:solidFill>
                  <a:schemeClr val="bg1"/>
                </a:solidFill>
                <a:hlinkClick r:id="rId6"/>
              </a:rPr>
              <a:t>https://padlet.com/account/setup</a:t>
            </a:r>
            <a:endParaRPr lang="sv-SE" sz="2800" b="1" dirty="0">
              <a:solidFill>
                <a:schemeClr val="bg1"/>
              </a:solidFill>
            </a:endParaRPr>
          </a:p>
          <a:p>
            <a:endParaRPr lang="sv-SE" sz="2800" b="1" dirty="0">
              <a:solidFill>
                <a:schemeClr val="bg1"/>
              </a:solidFill>
            </a:endParaRPr>
          </a:p>
          <a:p>
            <a:r>
              <a:rPr lang="sv-SE" sz="2800" b="1" dirty="0">
                <a:solidFill>
                  <a:schemeClr val="bg1"/>
                </a:solidFill>
              </a:rPr>
              <a:t>Massor av material och info om Globala målen:</a:t>
            </a:r>
          </a:p>
          <a:p>
            <a:r>
              <a:rPr lang="sv-SE" sz="2800" b="1" dirty="0">
                <a:solidFill>
                  <a:schemeClr val="bg1"/>
                </a:solidFill>
                <a:hlinkClick r:id="rId7"/>
              </a:rPr>
              <a:t>https://www.globalamalen.se/</a:t>
            </a:r>
            <a:endParaRPr lang="sv-SE" sz="2800" b="1" dirty="0">
              <a:solidFill>
                <a:schemeClr val="bg1"/>
              </a:solidFill>
            </a:endParaRPr>
          </a:p>
          <a:p>
            <a:endParaRPr lang="sv-SE" sz="2800" b="1" dirty="0">
              <a:solidFill>
                <a:schemeClr val="bg1"/>
              </a:solidFill>
            </a:endParaRPr>
          </a:p>
          <a:p>
            <a:r>
              <a:rPr lang="sv-SE" sz="2800" b="1" dirty="0">
                <a:solidFill>
                  <a:schemeClr val="bg1"/>
                </a:solidFill>
              </a:rPr>
              <a:t>Metodbanken på FSO</a:t>
            </a:r>
          </a:p>
          <a:p>
            <a:r>
              <a:rPr lang="sv-SE" sz="2800" b="1" dirty="0">
                <a:solidFill>
                  <a:schemeClr val="bg1"/>
                </a:solidFill>
              </a:rPr>
              <a:t>https://www.sverigesfolkhogskolor.se/for-personal-pa-folkhogskola/metodbanken-jag-vi-varlden/</a:t>
            </a:r>
          </a:p>
          <a:p>
            <a:endParaRPr lang="sv-SE" sz="2800" b="1" dirty="0">
              <a:solidFill>
                <a:schemeClr val="bg1"/>
              </a:solidFill>
            </a:endParaRPr>
          </a:p>
          <a:p>
            <a:endParaRPr lang="sv-SE" sz="2800" b="1" dirty="0">
              <a:solidFill>
                <a:schemeClr val="bg1"/>
              </a:solidFill>
            </a:endParaRPr>
          </a:p>
          <a:p>
            <a:endParaRPr lang="sv-SE" sz="2800" b="1" dirty="0">
              <a:solidFill>
                <a:schemeClr val="bg1"/>
              </a:solidFill>
            </a:endParaRPr>
          </a:p>
          <a:p>
            <a:endParaRPr lang="sv-SE" sz="2800" b="1" dirty="0">
              <a:solidFill>
                <a:schemeClr val="bg1"/>
              </a:solidFill>
            </a:endParaRPr>
          </a:p>
        </p:txBody>
      </p:sp>
    </p:spTree>
    <p:extLst>
      <p:ext uri="{BB962C8B-B14F-4D97-AF65-F5344CB8AC3E}">
        <p14:creationId xmlns:p14="http://schemas.microsoft.com/office/powerpoint/2010/main" val="340341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3525254" y="-2060106"/>
            <a:ext cx="6858000" cy="6858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03093">
            <a:off x="-812503" y="5537325"/>
            <a:ext cx="5788766" cy="5788766"/>
          </a:xfrm>
          <a:prstGeom prst="rect">
            <a:avLst/>
          </a:prstGeom>
        </p:spPr>
      </p:pic>
      <p:sp>
        <p:nvSpPr>
          <p:cNvPr id="8" name="TextBox 8"/>
          <p:cNvSpPr txBox="1"/>
          <p:nvPr/>
        </p:nvSpPr>
        <p:spPr>
          <a:xfrm>
            <a:off x="1165930" y="533985"/>
            <a:ext cx="9536290" cy="2980239"/>
          </a:xfrm>
          <a:prstGeom prst="rect">
            <a:avLst/>
          </a:prstGeom>
        </p:spPr>
        <p:txBody>
          <a:bodyPr wrap="square" lIns="0" tIns="0" rIns="0" bIns="0" rtlCol="0" anchor="t">
            <a:spAutoFit/>
          </a:bodyPr>
          <a:lstStyle/>
          <a:p>
            <a:pPr algn="ctr" defTabSz="609630">
              <a:lnSpc>
                <a:spcPts val="8000"/>
              </a:lnSpc>
              <a:spcBef>
                <a:spcPct val="0"/>
              </a:spcBef>
            </a:pPr>
            <a:r>
              <a:rPr lang="en-US" sz="3600" b="1" err="1">
                <a:solidFill>
                  <a:srgbClr val="050708"/>
                </a:solidFill>
                <a:latin typeface="Open Sans Light Bold"/>
              </a:rPr>
              <a:t>Frågor</a:t>
            </a:r>
            <a:r>
              <a:rPr lang="en-US" sz="3600" b="1">
                <a:solidFill>
                  <a:srgbClr val="050708"/>
                </a:solidFill>
                <a:latin typeface="Open Sans Light Bold"/>
              </a:rPr>
              <a:t> </a:t>
            </a:r>
            <a:r>
              <a:rPr lang="en-US" sz="3600" b="1" err="1">
                <a:solidFill>
                  <a:srgbClr val="050708"/>
                </a:solidFill>
                <a:latin typeface="Open Sans Light Bold"/>
              </a:rPr>
              <a:t>som</a:t>
            </a:r>
            <a:r>
              <a:rPr lang="en-US" sz="3600" b="1">
                <a:solidFill>
                  <a:srgbClr val="050708"/>
                </a:solidFill>
                <a:latin typeface="Open Sans Light Bold"/>
              </a:rPr>
              <a:t> </a:t>
            </a:r>
            <a:r>
              <a:rPr lang="en-US" sz="3600" b="1" err="1">
                <a:solidFill>
                  <a:srgbClr val="050708"/>
                </a:solidFill>
                <a:latin typeface="Open Sans Light Bold"/>
              </a:rPr>
              <a:t>kommer</a:t>
            </a:r>
            <a:r>
              <a:rPr lang="en-US" sz="3600" b="1">
                <a:solidFill>
                  <a:srgbClr val="050708"/>
                </a:solidFill>
                <a:latin typeface="Open Sans Light Bold"/>
              </a:rPr>
              <a:t> </a:t>
            </a:r>
            <a:r>
              <a:rPr lang="en-US" sz="3600" b="1" err="1">
                <a:solidFill>
                  <a:srgbClr val="050708"/>
                </a:solidFill>
                <a:latin typeface="Open Sans Light Bold"/>
              </a:rPr>
              <a:t>upp</a:t>
            </a:r>
            <a:r>
              <a:rPr lang="en-US" sz="3600" b="1">
                <a:solidFill>
                  <a:srgbClr val="050708"/>
                </a:solidFill>
                <a:latin typeface="Open Sans Light Bold"/>
              </a:rPr>
              <a:t>…</a:t>
            </a:r>
          </a:p>
          <a:p>
            <a:pPr algn="ctr" defTabSz="609630">
              <a:lnSpc>
                <a:spcPts val="8000"/>
              </a:lnSpc>
              <a:spcBef>
                <a:spcPct val="0"/>
              </a:spcBef>
            </a:pPr>
            <a:r>
              <a:rPr lang="en-US" sz="3600" b="1" err="1">
                <a:solidFill>
                  <a:srgbClr val="050708"/>
                </a:solidFill>
                <a:latin typeface="Open Sans Light Bold"/>
              </a:rPr>
              <a:t>Idag</a:t>
            </a:r>
            <a:r>
              <a:rPr lang="en-US" sz="3600" b="1">
                <a:solidFill>
                  <a:srgbClr val="050708"/>
                </a:solidFill>
                <a:latin typeface="Open Sans Light Bold"/>
              </a:rPr>
              <a:t> </a:t>
            </a:r>
            <a:r>
              <a:rPr lang="en-US" sz="3600" b="1" err="1">
                <a:solidFill>
                  <a:srgbClr val="050708"/>
                </a:solidFill>
                <a:latin typeface="Open Sans Light Bold"/>
              </a:rPr>
              <a:t>kort</a:t>
            </a:r>
            <a:r>
              <a:rPr lang="en-US" sz="3600" b="1">
                <a:solidFill>
                  <a:srgbClr val="050708"/>
                </a:solidFill>
                <a:latin typeface="Open Sans Light Bold"/>
              </a:rPr>
              <a:t> om </a:t>
            </a:r>
            <a:r>
              <a:rPr lang="en-US" sz="3600" b="1" err="1">
                <a:solidFill>
                  <a:srgbClr val="050708"/>
                </a:solidFill>
                <a:latin typeface="Open Sans Light Bold"/>
              </a:rPr>
              <a:t>tid</a:t>
            </a:r>
            <a:r>
              <a:rPr lang="en-US" sz="3600" b="1">
                <a:solidFill>
                  <a:srgbClr val="050708"/>
                </a:solidFill>
                <a:latin typeface="Open Sans Light Bold"/>
              </a:rPr>
              <a:t> … </a:t>
            </a:r>
            <a:r>
              <a:rPr lang="en-US" sz="3600" b="1" err="1">
                <a:solidFill>
                  <a:srgbClr val="050708"/>
                </a:solidFill>
                <a:latin typeface="Open Sans Light Bold"/>
              </a:rPr>
              <a:t>Parkera</a:t>
            </a:r>
            <a:r>
              <a:rPr lang="en-US" sz="3600" b="1">
                <a:solidFill>
                  <a:srgbClr val="050708"/>
                </a:solidFill>
                <a:latin typeface="Open Sans Light Bold"/>
              </a:rPr>
              <a:t> dem…</a:t>
            </a:r>
          </a:p>
          <a:p>
            <a:pPr algn="ctr" defTabSz="609630">
              <a:lnSpc>
                <a:spcPts val="8000"/>
              </a:lnSpc>
              <a:spcBef>
                <a:spcPct val="0"/>
              </a:spcBef>
            </a:pPr>
            <a:endParaRPr lang="en-US" sz="4800" b="1">
              <a:solidFill>
                <a:srgbClr val="050708"/>
              </a:solidFill>
              <a:latin typeface="Open Sans Light Bold"/>
            </a:endParaRPr>
          </a:p>
        </p:txBody>
      </p:sp>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pic>
        <p:nvPicPr>
          <p:cNvPr id="3076" name="Picture 4" descr="World Emoji Day gets special icon; ABCD ...">
            <a:extLst>
              <a:ext uri="{FF2B5EF4-FFF2-40B4-BE49-F238E27FC236}">
                <a16:creationId xmlns:a16="http://schemas.microsoft.com/office/drawing/2014/main" id="{7D63E3EC-3DCC-AFB7-ECF5-4CC878192C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2963" y="2790825"/>
            <a:ext cx="5639042" cy="31578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atis bilder på Pixabay ...">
            <a:extLst>
              <a:ext uri="{FF2B5EF4-FFF2-40B4-BE49-F238E27FC236}">
                <a16:creationId xmlns:a16="http://schemas.microsoft.com/office/drawing/2014/main" id="{936E3D87-8197-FE97-87CE-0E5A1D5D411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80303" y="3476502"/>
            <a:ext cx="2615206" cy="261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815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8371824" y="-2776186"/>
            <a:ext cx="6685332" cy="668533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471501" y="-2004385"/>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2122557" y="5748455"/>
            <a:ext cx="5788766" cy="5788766"/>
          </a:xfrm>
          <a:prstGeom prst="rect">
            <a:avLst/>
          </a:prstGeom>
        </p:spPr>
      </p:pic>
      <p:sp>
        <p:nvSpPr>
          <p:cNvPr id="8" name="TextBox 8"/>
          <p:cNvSpPr txBox="1"/>
          <p:nvPr/>
        </p:nvSpPr>
        <p:spPr>
          <a:xfrm>
            <a:off x="1613259" y="952580"/>
            <a:ext cx="7587335" cy="7802072"/>
          </a:xfrm>
          <a:prstGeom prst="rect">
            <a:avLst/>
          </a:prstGeom>
        </p:spPr>
        <p:txBody>
          <a:bodyPr wrap="square" lIns="0" tIns="0" rIns="0" bIns="0" rtlCol="0" anchor="t">
            <a:spAutoFit/>
          </a:bodyPr>
          <a:lstStyle/>
          <a:p>
            <a:pPr algn="ctr" defTabSz="609630">
              <a:lnSpc>
                <a:spcPts val="8000"/>
              </a:lnSpc>
              <a:spcBef>
                <a:spcPct val="0"/>
              </a:spcBef>
            </a:pPr>
            <a:r>
              <a:rPr lang="en-US" sz="7200" b="1" err="1">
                <a:solidFill>
                  <a:srgbClr val="050708"/>
                </a:solidFill>
                <a:latin typeface="Open Sans Light Bold"/>
              </a:rPr>
              <a:t>Bakgrund</a:t>
            </a:r>
            <a:endParaRPr lang="en-US" sz="7200" b="1">
              <a:solidFill>
                <a:srgbClr val="050708"/>
              </a:solidFill>
              <a:latin typeface="Open Sans Light Bold"/>
            </a:endParaRPr>
          </a:p>
          <a:p>
            <a:pPr algn="ctr" defTabSz="609630">
              <a:lnSpc>
                <a:spcPts val="8000"/>
              </a:lnSpc>
              <a:spcBef>
                <a:spcPct val="0"/>
              </a:spcBef>
            </a:pPr>
            <a:r>
              <a:rPr lang="sv-SE" sz="2000" b="1">
                <a:solidFill>
                  <a:schemeClr val="bg1"/>
                </a:solidFill>
                <a:effectLst/>
                <a:latin typeface="Calibri" panose="020F0502020204030204" pitchFamily="34" charset="0"/>
              </a:rPr>
              <a:t>Min Story – vår agenda – ett </a:t>
            </a:r>
            <a:r>
              <a:rPr lang="sv-SE" sz="2000" b="1" err="1">
                <a:solidFill>
                  <a:schemeClr val="bg1"/>
                </a:solidFill>
                <a:effectLst/>
                <a:latin typeface="Calibri" panose="020F0502020204030204" pitchFamily="34" charset="0"/>
              </a:rPr>
              <a:t>arvsfondenprojekt</a:t>
            </a:r>
            <a:r>
              <a:rPr lang="sv-SE" sz="2000" b="1">
                <a:solidFill>
                  <a:schemeClr val="bg1"/>
                </a:solidFill>
                <a:effectLst/>
                <a:latin typeface="Calibri" panose="020F0502020204030204" pitchFamily="34" charset="0"/>
              </a:rPr>
              <a:t> </a:t>
            </a:r>
          </a:p>
          <a:p>
            <a:pPr marL="285750" indent="-285750">
              <a:buFont typeface="Arial" panose="020B0604020202020204" pitchFamily="34" charset="0"/>
              <a:buChar char="•"/>
            </a:pPr>
            <a:r>
              <a:rPr lang="sv-SE" sz="2000" b="1">
                <a:solidFill>
                  <a:schemeClr val="bg1"/>
                </a:solidFill>
                <a:latin typeface="Calibri" panose="020F0502020204030204" pitchFamily="34" charset="0"/>
              </a:rPr>
              <a:t>Metodutveckling</a:t>
            </a:r>
            <a:r>
              <a:rPr lang="sv-SE" sz="2000">
                <a:solidFill>
                  <a:schemeClr val="bg1"/>
                </a:solidFill>
                <a:latin typeface="Calibri" panose="020F0502020204030204" pitchFamily="34" charset="0"/>
              </a:rPr>
              <a:t> och skapande av ”jag-vi-världen” med d</a:t>
            </a:r>
            <a:r>
              <a:rPr lang="sv-SE" sz="2000">
                <a:solidFill>
                  <a:schemeClr val="bg1"/>
                </a:solidFill>
                <a:effectLst/>
                <a:latin typeface="Calibri" panose="020F0502020204030204" pitchFamily="34" charset="0"/>
                <a:ea typeface="Calibri" panose="020F0502020204030204" pitchFamily="34" charset="0"/>
              </a:rPr>
              <a:t>eltagare på allmän kurs.</a:t>
            </a:r>
          </a:p>
          <a:p>
            <a:pPr marL="285750" indent="-285750">
              <a:buFont typeface="Arial" panose="020B0604020202020204" pitchFamily="34" charset="0"/>
              <a:buChar char="•"/>
            </a:pPr>
            <a:endParaRPr lang="sv-SE" sz="2000">
              <a:solidFill>
                <a:schemeClr val="bg1"/>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sv-SE" sz="2000" b="1">
                <a:solidFill>
                  <a:schemeClr val="bg1"/>
                </a:solidFill>
                <a:latin typeface="Calibri" panose="020F0502020204030204" pitchFamily="34" charset="0"/>
              </a:rPr>
              <a:t>Medskapande</a:t>
            </a:r>
            <a:r>
              <a:rPr lang="sv-SE" sz="2000">
                <a:solidFill>
                  <a:schemeClr val="bg1"/>
                </a:solidFill>
                <a:latin typeface="Calibri" panose="020F0502020204030204" pitchFamily="34" charset="0"/>
              </a:rPr>
              <a:t> - D</a:t>
            </a:r>
            <a:r>
              <a:rPr lang="sv-SE" sz="2000">
                <a:solidFill>
                  <a:schemeClr val="bg1"/>
                </a:solidFill>
                <a:effectLst/>
                <a:latin typeface="Calibri" panose="020F0502020204030204" pitchFamily="34" charset="0"/>
              </a:rPr>
              <a:t>eltagarnas egna erfarenheter, berättelser och engagemang i fokus</a:t>
            </a:r>
            <a:br>
              <a:rPr lang="sv-SE" sz="2000">
                <a:solidFill>
                  <a:schemeClr val="bg1"/>
                </a:solidFill>
                <a:effectLst/>
                <a:latin typeface="Calibri" panose="020F0502020204030204" pitchFamily="34" charset="0"/>
                <a:ea typeface="Calibri" panose="020F0502020204030204" pitchFamily="34" charset="0"/>
              </a:rPr>
            </a:br>
            <a:endParaRPr lang="sv-SE" sz="2000">
              <a:solidFill>
                <a:schemeClr val="bg1"/>
              </a:solidFill>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sv-SE" sz="2000">
                <a:solidFill>
                  <a:schemeClr val="bg1"/>
                </a:solidFill>
                <a:latin typeface="Calibri" panose="020F0502020204030204" pitchFamily="34" charset="0"/>
                <a:ea typeface="Calibri" panose="020F0502020204030204" pitchFamily="34" charset="0"/>
              </a:rPr>
              <a:t>Ett nytt sätt att arbeta med </a:t>
            </a:r>
            <a:r>
              <a:rPr lang="sv-SE" sz="2000" b="1">
                <a:solidFill>
                  <a:schemeClr val="bg1"/>
                </a:solidFill>
                <a:latin typeface="Calibri" panose="020F0502020204030204" pitchFamily="34" charset="0"/>
                <a:ea typeface="Calibri" panose="020F0502020204030204" pitchFamily="34" charset="0"/>
              </a:rPr>
              <a:t>Agenda 2030 </a:t>
            </a:r>
            <a:r>
              <a:rPr lang="sv-SE" sz="2000">
                <a:solidFill>
                  <a:schemeClr val="bg1"/>
                </a:solidFill>
                <a:latin typeface="Calibri" panose="020F0502020204030204" pitchFamily="34" charset="0"/>
                <a:ea typeface="Calibri" panose="020F0502020204030204" pitchFamily="34" charset="0"/>
              </a:rPr>
              <a:t>– vi utgår från det personliga och ökar förståelsen för de globala målen. </a:t>
            </a:r>
            <a:endParaRPr lang="sv-SE" sz="2000">
              <a:solidFill>
                <a:schemeClr val="bg1"/>
              </a:solidFill>
              <a:effectLst/>
              <a:latin typeface="Calibri" panose="020F0502020204030204" pitchFamily="34" charset="0"/>
            </a:endParaRPr>
          </a:p>
          <a:p>
            <a:pPr marL="342900" indent="-342900">
              <a:buFont typeface="Arial" panose="020B0604020202020204" pitchFamily="34" charset="0"/>
              <a:buChar char="•"/>
            </a:pPr>
            <a:endParaRPr lang="sv-SE" sz="2000">
              <a:solidFill>
                <a:schemeClr val="bg1"/>
              </a:solidFill>
              <a:effectLst/>
              <a:latin typeface="Calibri" panose="020F0502020204030204" pitchFamily="34" charset="0"/>
              <a:ea typeface="Calibri" panose="020F0502020204030204" pitchFamily="34" charset="0"/>
            </a:endParaRPr>
          </a:p>
          <a:p>
            <a:pPr algn="ctr" defTabSz="609630">
              <a:lnSpc>
                <a:spcPts val="8000"/>
              </a:lnSpc>
              <a:spcBef>
                <a:spcPct val="0"/>
              </a:spcBef>
            </a:pPr>
            <a:endParaRPr lang="sv-SE" sz="2000" b="1">
              <a:solidFill>
                <a:schemeClr val="bg1"/>
              </a:solidFill>
              <a:effectLst/>
              <a:latin typeface="Calibri" panose="020F0502020204030204" pitchFamily="34" charset="0"/>
            </a:endParaRPr>
          </a:p>
          <a:p>
            <a:pPr algn="ctr" defTabSz="609630">
              <a:lnSpc>
                <a:spcPts val="8000"/>
              </a:lnSpc>
              <a:spcBef>
                <a:spcPct val="0"/>
              </a:spcBef>
            </a:pPr>
            <a:endParaRPr lang="en-US" sz="7200" b="1">
              <a:solidFill>
                <a:srgbClr val="050708"/>
              </a:solidFill>
              <a:latin typeface="Open Sans Light Bold"/>
            </a:endParaRPr>
          </a:p>
          <a:p>
            <a:pPr algn="ctr" defTabSz="609630">
              <a:lnSpc>
                <a:spcPts val="8000"/>
              </a:lnSpc>
              <a:spcBef>
                <a:spcPct val="0"/>
              </a:spcBef>
            </a:pPr>
            <a:endParaRPr lang="en-US" sz="4800" b="1">
              <a:solidFill>
                <a:srgbClr val="050708"/>
              </a:solidFill>
              <a:latin typeface="Open Sans Light Bold"/>
            </a:endParaRPr>
          </a:p>
        </p:txBody>
      </p:sp>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Tree>
    <p:extLst>
      <p:ext uri="{BB962C8B-B14F-4D97-AF65-F5344CB8AC3E}">
        <p14:creationId xmlns:p14="http://schemas.microsoft.com/office/powerpoint/2010/main" val="2662159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sp>
        <p:nvSpPr>
          <p:cNvPr id="7" name="Rubrik 3">
            <a:extLst>
              <a:ext uri="{FF2B5EF4-FFF2-40B4-BE49-F238E27FC236}">
                <a16:creationId xmlns:a16="http://schemas.microsoft.com/office/drawing/2014/main" id="{E80BD27D-F4E6-45FE-8211-56D75CB465C0}"/>
              </a:ext>
            </a:extLst>
          </p:cNvPr>
          <p:cNvSpPr txBox="1">
            <a:spLocks/>
          </p:cNvSpPr>
          <p:nvPr/>
        </p:nvSpPr>
        <p:spPr>
          <a:xfrm>
            <a:off x="584209" y="399358"/>
            <a:ext cx="6009903" cy="9985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Metod: Jag – Vi – Världen</a:t>
            </a:r>
          </a:p>
          <a:p>
            <a:endParaRPr lang="sv-SE" sz="4000" b="1"/>
          </a:p>
        </p:txBody>
      </p:sp>
      <p:sp>
        <p:nvSpPr>
          <p:cNvPr id="12" name="textruta 11">
            <a:extLst>
              <a:ext uri="{FF2B5EF4-FFF2-40B4-BE49-F238E27FC236}">
                <a16:creationId xmlns:a16="http://schemas.microsoft.com/office/drawing/2014/main" id="{AF0DB41D-43DB-5272-B120-FE896E4C9D9B}"/>
              </a:ext>
            </a:extLst>
          </p:cNvPr>
          <p:cNvSpPr txBox="1"/>
          <p:nvPr/>
        </p:nvSpPr>
        <p:spPr>
          <a:xfrm>
            <a:off x="872544" y="1846807"/>
            <a:ext cx="5038859" cy="2308324"/>
          </a:xfrm>
          <a:prstGeom prst="rect">
            <a:avLst/>
          </a:prstGeom>
          <a:noFill/>
        </p:spPr>
        <p:txBody>
          <a:bodyPr wrap="square">
            <a:spAutoFit/>
          </a:bodyPr>
          <a:lstStyle/>
          <a:p>
            <a:pPr marL="285750" indent="-285750">
              <a:buFont typeface="Arial" panose="020B0604020202020204" pitchFamily="34" charset="0"/>
              <a:buChar char="•"/>
            </a:pPr>
            <a:r>
              <a:rPr lang="sv-SE" sz="18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Metodutveckling tillsammans med pedagoger och deltagare</a:t>
            </a:r>
          </a:p>
          <a:p>
            <a:endParaRPr lang="sv-SE" sz="18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sv-SE"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Övningar och workshops</a:t>
            </a:r>
            <a:r>
              <a:rPr lang="sv-SE" sz="18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i tre delar</a:t>
            </a:r>
          </a:p>
          <a:p>
            <a:endParaRPr lang="sv-SE" sz="18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Tx/>
              <a:buChar char="-"/>
            </a:pPr>
            <a:r>
              <a:rPr lang="sv-SE"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 Berättande </a:t>
            </a:r>
          </a:p>
          <a:p>
            <a:pPr marL="285750" indent="-285750">
              <a:buFontTx/>
              <a:buChar char="-"/>
            </a:pPr>
            <a:r>
              <a:rPr lang="sv-SE" sz="18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 Globala målen</a:t>
            </a:r>
          </a:p>
          <a:p>
            <a:pPr marL="285750" indent="-285750">
              <a:buFontTx/>
              <a:buChar char="-"/>
            </a:pPr>
            <a:r>
              <a:rPr lang="sv-SE"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 Förändringsarbete</a:t>
            </a:r>
            <a:r>
              <a:rPr lang="sv-SE" sz="18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p:txBody>
      </p:sp>
      <p:pic>
        <p:nvPicPr>
          <p:cNvPr id="4" name="Bildobjekt 3" descr="En bild som visar diagram&#10;&#10;Automatiskt genererad beskrivning">
            <a:extLst>
              <a:ext uri="{FF2B5EF4-FFF2-40B4-BE49-F238E27FC236}">
                <a16:creationId xmlns:a16="http://schemas.microsoft.com/office/drawing/2014/main" id="{0EF43AC8-48B0-08F9-0668-751E6CC9E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287" y="-553529"/>
            <a:ext cx="7965057" cy="7965057"/>
          </a:xfrm>
          <a:prstGeom prst="rect">
            <a:avLst/>
          </a:prstGeom>
        </p:spPr>
      </p:pic>
    </p:spTree>
    <p:extLst>
      <p:ext uri="{BB962C8B-B14F-4D97-AF65-F5344CB8AC3E}">
        <p14:creationId xmlns:p14="http://schemas.microsoft.com/office/powerpoint/2010/main" val="2448267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763885" y="-4064123"/>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2076" y="-2164166"/>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149623" y="1734573"/>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8" name="TextBox 8"/>
          <p:cNvSpPr txBox="1"/>
          <p:nvPr/>
        </p:nvSpPr>
        <p:spPr>
          <a:xfrm>
            <a:off x="1601378" y="391735"/>
            <a:ext cx="9536290" cy="1954318"/>
          </a:xfrm>
          <a:prstGeom prst="rect">
            <a:avLst/>
          </a:prstGeom>
        </p:spPr>
        <p:txBody>
          <a:bodyPr wrap="square" lIns="0" tIns="0" rIns="0" bIns="0" rtlCol="0" anchor="t">
            <a:spAutoFit/>
          </a:bodyPr>
          <a:lstStyle/>
          <a:p>
            <a:pPr algn="ctr" defTabSz="609630">
              <a:lnSpc>
                <a:spcPts val="8000"/>
              </a:lnSpc>
              <a:spcBef>
                <a:spcPct val="0"/>
              </a:spcBef>
            </a:pPr>
            <a:r>
              <a:rPr lang="en-US" sz="4800" b="1" err="1">
                <a:solidFill>
                  <a:srgbClr val="050708"/>
                </a:solidFill>
                <a:latin typeface="Open Sans Light Bold"/>
              </a:rPr>
              <a:t>Hur</a:t>
            </a:r>
            <a:r>
              <a:rPr lang="en-US" sz="4800" b="1">
                <a:solidFill>
                  <a:srgbClr val="050708"/>
                </a:solidFill>
                <a:latin typeface="Open Sans Light Bold"/>
              </a:rPr>
              <a:t> vi </a:t>
            </a:r>
            <a:r>
              <a:rPr lang="en-US" sz="4800" b="1" err="1">
                <a:solidFill>
                  <a:srgbClr val="050708"/>
                </a:solidFill>
                <a:latin typeface="Open Sans Light Bold"/>
              </a:rPr>
              <a:t>har</a:t>
            </a:r>
            <a:r>
              <a:rPr lang="en-US" sz="4800" b="1">
                <a:solidFill>
                  <a:srgbClr val="050708"/>
                </a:solidFill>
                <a:latin typeface="Open Sans Light Bold"/>
              </a:rPr>
              <a:t> </a:t>
            </a:r>
            <a:r>
              <a:rPr lang="en-US" sz="4800" b="1" err="1">
                <a:solidFill>
                  <a:srgbClr val="050708"/>
                </a:solidFill>
                <a:latin typeface="Open Sans Light Bold"/>
              </a:rPr>
              <a:t>arbetat</a:t>
            </a:r>
            <a:r>
              <a:rPr lang="en-US" sz="4800" b="1">
                <a:solidFill>
                  <a:srgbClr val="050708"/>
                </a:solidFill>
                <a:latin typeface="Open Sans Light Bold"/>
              </a:rPr>
              <a:t>!</a:t>
            </a:r>
          </a:p>
          <a:p>
            <a:pPr algn="ctr" defTabSz="609630">
              <a:lnSpc>
                <a:spcPts val="8000"/>
              </a:lnSpc>
              <a:spcBef>
                <a:spcPct val="0"/>
              </a:spcBef>
            </a:pPr>
            <a:endParaRPr lang="en-US" sz="4800" b="1">
              <a:solidFill>
                <a:srgbClr val="050708"/>
              </a:solidFill>
              <a:latin typeface="Open Sans Light Bold"/>
            </a:endParaRPr>
          </a:p>
        </p:txBody>
      </p:sp>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8C468D26-C105-2B18-E4AC-0E561ABDF7AD}"/>
              </a:ext>
            </a:extLst>
          </p:cNvPr>
          <p:cNvSpPr txBox="1"/>
          <p:nvPr/>
        </p:nvSpPr>
        <p:spPr>
          <a:xfrm>
            <a:off x="2081880" y="1712011"/>
            <a:ext cx="9849852" cy="5632311"/>
          </a:xfrm>
          <a:prstGeom prst="rect">
            <a:avLst/>
          </a:prstGeom>
          <a:noFill/>
        </p:spPr>
        <p:txBody>
          <a:bodyPr wrap="square">
            <a:spAutoFit/>
          </a:bodyPr>
          <a:lstStyle/>
          <a:p>
            <a:pPr rtl="0" fontAlgn="ctr">
              <a:spcBef>
                <a:spcPts val="0"/>
              </a:spcBef>
              <a:spcAft>
                <a:spcPts val="0"/>
              </a:spcAft>
              <a:buFont typeface="Arial" panose="020B0604020202020204" pitchFamily="34" charset="0"/>
              <a:buChar char="•"/>
            </a:pPr>
            <a:r>
              <a:rPr lang="sv-SE" sz="2400" b="1">
                <a:effectLst/>
                <a:latin typeface="Calibri" panose="020F0502020204030204" pitchFamily="34" charset="0"/>
              </a:rPr>
              <a:t> Deltagarnas roll i fokus</a:t>
            </a:r>
          </a:p>
          <a:p>
            <a:pPr rtl="0" fontAlgn="ctr">
              <a:spcBef>
                <a:spcPts val="0"/>
              </a:spcBef>
              <a:spcAft>
                <a:spcPts val="0"/>
              </a:spcAft>
            </a:pPr>
            <a:endParaRPr lang="sv-SE" sz="2400">
              <a:effectLst/>
              <a:latin typeface="Calibri" panose="020F0502020204030204" pitchFamily="34" charset="0"/>
            </a:endParaRPr>
          </a:p>
          <a:p>
            <a:pPr marL="342900" indent="-342900" rtl="0" fontAlgn="ctr">
              <a:spcBef>
                <a:spcPts val="0"/>
              </a:spcBef>
              <a:spcAft>
                <a:spcPts val="0"/>
              </a:spcAft>
              <a:buFontTx/>
              <a:buChar char="-"/>
            </a:pPr>
            <a:r>
              <a:rPr lang="sv-SE" sz="2400">
                <a:latin typeface="Calibri" panose="020F0502020204030204" pitchFamily="34" charset="0"/>
              </a:rPr>
              <a:t>Maktförflyttande i klassrummet</a:t>
            </a:r>
          </a:p>
          <a:p>
            <a:pPr marL="342900" indent="-342900" rtl="0" fontAlgn="ctr">
              <a:spcBef>
                <a:spcPts val="0"/>
              </a:spcBef>
              <a:spcAft>
                <a:spcPts val="0"/>
              </a:spcAft>
              <a:buFontTx/>
              <a:buChar char="-"/>
            </a:pPr>
            <a:r>
              <a:rPr lang="sv-SE" sz="2400">
                <a:effectLst/>
                <a:latin typeface="Calibri" panose="020F0502020204030204" pitchFamily="34" charset="0"/>
              </a:rPr>
              <a:t>Deltagarna som medskapare från start</a:t>
            </a:r>
          </a:p>
          <a:p>
            <a:pPr marL="342900" indent="-342900" rtl="0" fontAlgn="ctr">
              <a:spcBef>
                <a:spcPts val="0"/>
              </a:spcBef>
              <a:spcAft>
                <a:spcPts val="0"/>
              </a:spcAft>
              <a:buFontTx/>
              <a:buChar char="-"/>
            </a:pPr>
            <a:r>
              <a:rPr lang="sv-SE" sz="2400">
                <a:latin typeface="Calibri" panose="020F0502020204030204" pitchFamily="34" charset="0"/>
              </a:rPr>
              <a:t>Hitta sitt engagemang</a:t>
            </a:r>
          </a:p>
          <a:p>
            <a:pPr marL="342900" indent="-342900" rtl="0" fontAlgn="ctr">
              <a:spcBef>
                <a:spcPts val="0"/>
              </a:spcBef>
              <a:spcAft>
                <a:spcPts val="0"/>
              </a:spcAft>
              <a:buFontTx/>
              <a:buChar char="-"/>
            </a:pPr>
            <a:r>
              <a:rPr lang="sv-SE" sz="2400">
                <a:latin typeface="Calibri" panose="020F0502020204030204" pitchFamily="34" charset="0"/>
              </a:rPr>
              <a:t>Delande av berättelser</a:t>
            </a:r>
          </a:p>
          <a:p>
            <a:pPr rtl="0" fontAlgn="ctr">
              <a:spcBef>
                <a:spcPts val="0"/>
              </a:spcBef>
              <a:spcAft>
                <a:spcPts val="0"/>
              </a:spcAft>
            </a:pPr>
            <a:endParaRPr lang="sv-SE" sz="2400">
              <a:latin typeface="Calibri" panose="020F0502020204030204" pitchFamily="34" charset="0"/>
            </a:endParaRPr>
          </a:p>
          <a:p>
            <a:pPr marL="342900" indent="-342900" rtl="0" fontAlgn="ctr">
              <a:spcBef>
                <a:spcPts val="0"/>
              </a:spcBef>
              <a:spcAft>
                <a:spcPts val="0"/>
              </a:spcAft>
              <a:buFont typeface="Arial" panose="020B0604020202020204" pitchFamily="34" charset="0"/>
              <a:buChar char="•"/>
            </a:pPr>
            <a:r>
              <a:rPr lang="sv-SE" sz="2400" b="1">
                <a:effectLst/>
                <a:latin typeface="Calibri" panose="020F0502020204030204" pitchFamily="34" charset="0"/>
              </a:rPr>
              <a:t>Kollegialt lärande </a:t>
            </a:r>
          </a:p>
          <a:p>
            <a:pPr rtl="0" fontAlgn="ctr">
              <a:spcBef>
                <a:spcPts val="0"/>
              </a:spcBef>
              <a:spcAft>
                <a:spcPts val="0"/>
              </a:spcAft>
            </a:pPr>
            <a:endParaRPr lang="sv-SE" sz="2400">
              <a:effectLst/>
              <a:latin typeface="Calibri" panose="020F0502020204030204" pitchFamily="34" charset="0"/>
            </a:endParaRPr>
          </a:p>
          <a:p>
            <a:pPr marL="342900" indent="-342900" rtl="0" fontAlgn="ctr">
              <a:spcBef>
                <a:spcPts val="0"/>
              </a:spcBef>
              <a:spcAft>
                <a:spcPts val="0"/>
              </a:spcAft>
              <a:buFontTx/>
              <a:buChar char="-"/>
            </a:pPr>
            <a:r>
              <a:rPr lang="sv-SE" sz="2400">
                <a:latin typeface="Calibri" panose="020F0502020204030204" pitchFamily="34" charset="0"/>
              </a:rPr>
              <a:t>Delande och fortsatt utveckling av metoder</a:t>
            </a:r>
          </a:p>
          <a:p>
            <a:pPr marL="342900" indent="-342900" rtl="0" fontAlgn="ctr">
              <a:spcBef>
                <a:spcPts val="0"/>
              </a:spcBef>
              <a:spcAft>
                <a:spcPts val="0"/>
              </a:spcAft>
              <a:buFontTx/>
              <a:buChar char="-"/>
            </a:pPr>
            <a:r>
              <a:rPr lang="sv-SE" sz="2400">
                <a:latin typeface="Calibri" panose="020F0502020204030204" pitchFamily="34" charset="0"/>
              </a:rPr>
              <a:t>Möten mellan pedagoger och deltagare</a:t>
            </a:r>
            <a:endParaRPr lang="sv-SE" sz="2400">
              <a:effectLst/>
              <a:latin typeface="Calibri" panose="020F0502020204030204" pitchFamily="34" charset="0"/>
            </a:endParaRPr>
          </a:p>
          <a:p>
            <a:pPr rtl="0" fontAlgn="ctr">
              <a:spcBef>
                <a:spcPts val="0"/>
              </a:spcBef>
              <a:spcAft>
                <a:spcPts val="0"/>
              </a:spcAft>
            </a:pPr>
            <a:endParaRPr lang="sv-SE" sz="2400">
              <a:effectLst/>
              <a:latin typeface="Calibri" panose="020F0502020204030204" pitchFamily="34" charset="0"/>
            </a:endParaRPr>
          </a:p>
          <a:p>
            <a:pPr marL="342900" indent="-342900" rtl="0" fontAlgn="ctr">
              <a:spcBef>
                <a:spcPts val="0"/>
              </a:spcBef>
              <a:spcAft>
                <a:spcPts val="0"/>
              </a:spcAft>
              <a:buFontTx/>
              <a:buChar char="-"/>
            </a:pPr>
            <a:endParaRPr lang="sv-SE" sz="2400">
              <a:effectLst/>
              <a:latin typeface="Calibri" panose="020F0502020204030204" pitchFamily="34" charset="0"/>
            </a:endParaRPr>
          </a:p>
          <a:p>
            <a:pPr marL="342900" indent="-342900" rtl="0" fontAlgn="ctr">
              <a:spcBef>
                <a:spcPts val="0"/>
              </a:spcBef>
              <a:spcAft>
                <a:spcPts val="0"/>
              </a:spcAft>
              <a:buFontTx/>
              <a:buChar char="-"/>
            </a:pPr>
            <a:endParaRPr lang="sv-SE" sz="2400">
              <a:effectLst/>
              <a:latin typeface="Calibri" panose="020F0502020204030204" pitchFamily="34" charset="0"/>
            </a:endParaRPr>
          </a:p>
          <a:p>
            <a:pPr marL="342900" indent="-342900" rtl="0" fontAlgn="ctr">
              <a:spcBef>
                <a:spcPts val="0"/>
              </a:spcBef>
              <a:spcAft>
                <a:spcPts val="0"/>
              </a:spcAft>
              <a:buFontTx/>
              <a:buChar char="-"/>
            </a:pPr>
            <a:endParaRPr lang="sv-SE" sz="2400">
              <a:effectLst/>
              <a:latin typeface="Calibri" panose="020F0502020204030204" pitchFamily="34" charset="0"/>
            </a:endParaRPr>
          </a:p>
        </p:txBody>
      </p:sp>
      <p:pic>
        <p:nvPicPr>
          <p:cNvPr id="9" name="Bildobjekt 8">
            <a:extLst>
              <a:ext uri="{FF2B5EF4-FFF2-40B4-BE49-F238E27FC236}">
                <a16:creationId xmlns:a16="http://schemas.microsoft.com/office/drawing/2014/main" id="{3396C765-0F44-9EDE-62F0-4142ED8B84CC}"/>
              </a:ext>
            </a:extLst>
          </p:cNvPr>
          <p:cNvPicPr>
            <a:picLocks noChangeAspect="1"/>
          </p:cNvPicPr>
          <p:nvPr/>
        </p:nvPicPr>
        <p:blipFill>
          <a:blip r:embed="rId7"/>
          <a:stretch>
            <a:fillRect/>
          </a:stretch>
        </p:blipFill>
        <p:spPr>
          <a:xfrm>
            <a:off x="7914782" y="1802568"/>
            <a:ext cx="3275187" cy="2608019"/>
          </a:xfrm>
          <a:prstGeom prst="rect">
            <a:avLst/>
          </a:prstGeom>
        </p:spPr>
      </p:pic>
    </p:spTree>
    <p:extLst>
      <p:ext uri="{BB962C8B-B14F-4D97-AF65-F5344CB8AC3E}">
        <p14:creationId xmlns:p14="http://schemas.microsoft.com/office/powerpoint/2010/main" val="384395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10106300" y="-4602189"/>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617274" y="-2880807"/>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1827066" y="5523678"/>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192F6E0C-FE64-E0C2-B568-B246460C14B2}"/>
              </a:ext>
            </a:extLst>
          </p:cNvPr>
          <p:cNvSpPr txBox="1"/>
          <p:nvPr/>
        </p:nvSpPr>
        <p:spPr>
          <a:xfrm>
            <a:off x="1067317" y="997701"/>
            <a:ext cx="13456071" cy="1138773"/>
          </a:xfrm>
          <a:prstGeom prst="rect">
            <a:avLst/>
          </a:prstGeom>
          <a:noFill/>
        </p:spPr>
        <p:txBody>
          <a:bodyPr wrap="square">
            <a:spAutoFit/>
          </a:bodyPr>
          <a:lstStyle/>
          <a:p>
            <a:r>
              <a:rPr lang="sv-SE" sz="4800" b="0" i="0">
                <a:solidFill>
                  <a:schemeClr val="bg1"/>
                </a:solidFill>
                <a:effectLst/>
                <a:latin typeface="Open Sans Light Bold"/>
                <a:ea typeface="Open Sans" panose="020B0606030504020204" pitchFamily="34" charset="0"/>
                <a:cs typeface="Open Sans" panose="020B0606030504020204" pitchFamily="34" charset="0"/>
              </a:rPr>
              <a:t>Kort övning: </a:t>
            </a:r>
          </a:p>
          <a:p>
            <a:r>
              <a:rPr lang="sv-SE" sz="2000" b="1" i="0">
                <a:solidFill>
                  <a:schemeClr val="bg1"/>
                </a:solidFill>
                <a:effectLst/>
                <a:latin typeface="Open Sans Light Bold"/>
                <a:ea typeface="Open Sans" panose="020B0606030504020204" pitchFamily="34" charset="0"/>
                <a:cs typeface="Open Sans" panose="020B0606030504020204" pitchFamily="34" charset="0"/>
              </a:rPr>
              <a:t>Gemensamma förhållningsregler</a:t>
            </a:r>
            <a:endParaRPr lang="sv-SE"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ruta 7">
            <a:extLst>
              <a:ext uri="{FF2B5EF4-FFF2-40B4-BE49-F238E27FC236}">
                <a16:creationId xmlns:a16="http://schemas.microsoft.com/office/drawing/2014/main" id="{373FF433-F1EB-E1E5-DE3C-E30E023FF4DC}"/>
              </a:ext>
            </a:extLst>
          </p:cNvPr>
          <p:cNvSpPr txBox="1"/>
          <p:nvPr/>
        </p:nvSpPr>
        <p:spPr>
          <a:xfrm>
            <a:off x="1390878" y="2744096"/>
            <a:ext cx="10274060" cy="4219040"/>
          </a:xfrm>
          <a:prstGeom prst="rect">
            <a:avLst/>
          </a:prstGeom>
          <a:noFill/>
        </p:spPr>
        <p:txBody>
          <a:bodyPr wrap="square">
            <a:spAutoFit/>
          </a:bodyPr>
          <a:lstStyle/>
          <a:p>
            <a:pPr lvl="0">
              <a:lnSpc>
                <a:spcPct val="107000"/>
              </a:lnSpc>
            </a:pPr>
            <a:r>
              <a:rPr lang="sv-SE" sz="2800">
                <a:solidFill>
                  <a:schemeClr val="bg1"/>
                </a:solidFill>
                <a:latin typeface="Open Sans Light Bold"/>
                <a:ea typeface="Calibri" panose="020F0502020204030204" pitchFamily="34" charset="0"/>
                <a:cs typeface="Times New Roman" panose="02020603050405020304" pitchFamily="18" charset="0"/>
              </a:rPr>
              <a:t>Vilka regler behöver ni ha </a:t>
            </a:r>
            <a:br>
              <a:rPr lang="sv-SE" sz="2800">
                <a:solidFill>
                  <a:schemeClr val="bg1"/>
                </a:solidFill>
                <a:latin typeface="Open Sans Light Bold"/>
                <a:ea typeface="Calibri" panose="020F0502020204030204" pitchFamily="34" charset="0"/>
                <a:cs typeface="Times New Roman" panose="02020603050405020304" pitchFamily="18" charset="0"/>
              </a:rPr>
            </a:br>
            <a:r>
              <a:rPr lang="sv-SE" sz="2800">
                <a:solidFill>
                  <a:schemeClr val="bg1"/>
                </a:solidFill>
                <a:latin typeface="Open Sans Light Bold"/>
                <a:ea typeface="Calibri" panose="020F0502020204030204" pitchFamily="34" charset="0"/>
                <a:cs typeface="Times New Roman" panose="02020603050405020304" pitchFamily="18" charset="0"/>
              </a:rPr>
              <a:t>för att skapa tillit i er grupp? </a:t>
            </a:r>
          </a:p>
          <a:p>
            <a:pPr lvl="0">
              <a:lnSpc>
                <a:spcPct val="107000"/>
              </a:lnSpc>
            </a:pPr>
            <a:endParaRPr lang="sv-SE" sz="2800">
              <a:solidFill>
                <a:schemeClr val="bg1"/>
              </a:solidFill>
              <a:effectLst/>
              <a:latin typeface="Open Sans Light Bold"/>
              <a:ea typeface="Calibri" panose="020F0502020204030204" pitchFamily="34" charset="0"/>
              <a:cs typeface="Times New Roman" panose="02020603050405020304" pitchFamily="18" charset="0"/>
            </a:endParaRPr>
          </a:p>
          <a:p>
            <a:pPr lvl="0">
              <a:lnSpc>
                <a:spcPct val="107000"/>
              </a:lnSpc>
            </a:pPr>
            <a:r>
              <a:rPr lang="sv-SE" sz="2800">
                <a:solidFill>
                  <a:schemeClr val="bg1"/>
                </a:solidFill>
                <a:latin typeface="Open Sans Light Bold"/>
                <a:ea typeface="Calibri" panose="020F0502020204030204" pitchFamily="34" charset="0"/>
                <a:cs typeface="Times New Roman" panose="02020603050405020304" pitchFamily="18" charset="0"/>
              </a:rPr>
              <a:t>Skriv upp 3 – 5 regler på post-it. </a:t>
            </a:r>
            <a:br>
              <a:rPr lang="sv-SE" sz="2800">
                <a:solidFill>
                  <a:schemeClr val="bg1"/>
                </a:solidFill>
                <a:latin typeface="Open Sans Light Bold"/>
                <a:ea typeface="Calibri" panose="020F0502020204030204" pitchFamily="34" charset="0"/>
                <a:cs typeface="Times New Roman" panose="02020603050405020304" pitchFamily="18" charset="0"/>
              </a:rPr>
            </a:br>
            <a:r>
              <a:rPr lang="sv-SE" sz="2800">
                <a:solidFill>
                  <a:schemeClr val="bg1"/>
                </a:solidFill>
                <a:latin typeface="Open Sans Light Bold"/>
                <a:ea typeface="Calibri" panose="020F0502020204030204" pitchFamily="34" charset="0"/>
                <a:cs typeface="Times New Roman" panose="02020603050405020304" pitchFamily="18" charset="0"/>
              </a:rPr>
              <a:t>”Gemensamma förhållningsregler”</a:t>
            </a:r>
          </a:p>
          <a:p>
            <a:pPr lvl="0">
              <a:lnSpc>
                <a:spcPct val="107000"/>
              </a:lnSpc>
            </a:pPr>
            <a:r>
              <a:rPr lang="sv-SE" sz="2800">
                <a:solidFill>
                  <a:schemeClr val="bg1"/>
                </a:solidFill>
                <a:latin typeface="Open Sans Light Bold"/>
                <a:ea typeface="Calibri" panose="020F0502020204030204" pitchFamily="34" charset="0"/>
                <a:cs typeface="Times New Roman" panose="02020603050405020304" pitchFamily="18" charset="0"/>
              </a:rPr>
              <a:t>5 min</a:t>
            </a:r>
          </a:p>
          <a:p>
            <a:pPr lvl="0">
              <a:lnSpc>
                <a:spcPct val="107000"/>
              </a:lnSpc>
            </a:pPr>
            <a:endParaRPr lang="sv-SE" sz="2800">
              <a:solidFill>
                <a:schemeClr val="bg1"/>
              </a:solidFill>
              <a:effectLst/>
              <a:latin typeface="Open Sans Light Bold"/>
              <a:ea typeface="Calibri" panose="020F0502020204030204" pitchFamily="34" charset="0"/>
              <a:cs typeface="Times New Roman" panose="02020603050405020304" pitchFamily="18" charset="0"/>
            </a:endParaRPr>
          </a:p>
          <a:p>
            <a:pPr lvl="0">
              <a:lnSpc>
                <a:spcPct val="107000"/>
              </a:lnSpc>
            </a:pPr>
            <a:endParaRPr lang="sv-SE" sz="2800">
              <a:solidFill>
                <a:schemeClr val="bg1"/>
              </a:solidFill>
              <a:effectLst/>
              <a:latin typeface="Open Sans Light Bold"/>
              <a:ea typeface="Calibri" panose="020F0502020204030204" pitchFamily="34" charset="0"/>
              <a:cs typeface="Times New Roman" panose="02020603050405020304" pitchFamily="18" charset="0"/>
            </a:endParaRPr>
          </a:p>
          <a:p>
            <a:pPr lvl="0">
              <a:lnSpc>
                <a:spcPct val="107000"/>
              </a:lnSpc>
            </a:pPr>
            <a:endParaRPr lang="sv-SE" sz="2800">
              <a:solidFill>
                <a:schemeClr val="bg1"/>
              </a:solidFill>
              <a:effectLst/>
              <a:latin typeface="Open Sans Light Bold"/>
              <a:ea typeface="Calibri" panose="020F0502020204030204" pitchFamily="34" charset="0"/>
              <a:cs typeface="Times New Roman" panose="02020603050405020304" pitchFamily="18" charset="0"/>
            </a:endParaRPr>
          </a:p>
        </p:txBody>
      </p:sp>
      <p:pic>
        <p:nvPicPr>
          <p:cNvPr id="9" name="Bildobjekt 8" descr="En bild som visar text&#10;&#10;Automatiskt genererad beskrivning">
            <a:extLst>
              <a:ext uri="{FF2B5EF4-FFF2-40B4-BE49-F238E27FC236}">
                <a16:creationId xmlns:a16="http://schemas.microsoft.com/office/drawing/2014/main" id="{25F38E4F-FB8C-C681-055F-7178B8EE8EE3}"/>
              </a:ext>
            </a:extLst>
          </p:cNvPr>
          <p:cNvPicPr>
            <a:picLocks noChangeAspect="1"/>
          </p:cNvPicPr>
          <p:nvPr/>
        </p:nvPicPr>
        <p:blipFill rotWithShape="1">
          <a:blip r:embed="rId7">
            <a:extLst>
              <a:ext uri="{28A0092B-C50C-407E-A947-70E740481C1C}">
                <a14:useLocalDpi xmlns:a14="http://schemas.microsoft.com/office/drawing/2010/main" val="0"/>
              </a:ext>
            </a:extLst>
          </a:blip>
          <a:srcRect l="16851" t="10897" r="16867" b="11008"/>
          <a:stretch/>
        </p:blipFill>
        <p:spPr>
          <a:xfrm>
            <a:off x="8078023" y="548193"/>
            <a:ext cx="2985579" cy="5516696"/>
          </a:xfrm>
          <a:prstGeom prst="rect">
            <a:avLst/>
          </a:prstGeom>
        </p:spPr>
      </p:pic>
      <p:sp>
        <p:nvSpPr>
          <p:cNvPr id="6" name="textruta 5">
            <a:extLst>
              <a:ext uri="{FF2B5EF4-FFF2-40B4-BE49-F238E27FC236}">
                <a16:creationId xmlns:a16="http://schemas.microsoft.com/office/drawing/2014/main" id="{B0E59B36-3FC4-1DFB-C02B-CCBF84DF6852}"/>
              </a:ext>
            </a:extLst>
          </p:cNvPr>
          <p:cNvSpPr txBox="1"/>
          <p:nvPr/>
        </p:nvSpPr>
        <p:spPr>
          <a:xfrm>
            <a:off x="1043469" y="467661"/>
            <a:ext cx="10170366" cy="374270"/>
          </a:xfrm>
          <a:prstGeom prst="rect">
            <a:avLst/>
          </a:prstGeom>
          <a:noFill/>
        </p:spPr>
        <p:txBody>
          <a:bodyPr wrap="square">
            <a:spAutoFit/>
          </a:bodyPr>
          <a:lstStyle/>
          <a:p>
            <a:pPr lvl="0">
              <a:lnSpc>
                <a:spcPct val="107000"/>
              </a:lnSpc>
            </a:pPr>
            <a:r>
              <a:rPr lang="sv-SE" sz="1800" b="1">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Sätta tonen i klassrummet</a:t>
            </a:r>
            <a:r>
              <a:rPr lang="sv-SE"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sv-SE" sz="18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71308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9B7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9513634" y="-4088856"/>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784622" y="-3079404"/>
            <a:ext cx="6858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525091" y="2037258"/>
            <a:ext cx="6858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2894383" y="5627206"/>
            <a:ext cx="5788766" cy="5788766"/>
          </a:xfrm>
          <a:prstGeom prst="rect">
            <a:avLst/>
          </a:prstGeom>
        </p:spPr>
      </p:pic>
      <p:sp>
        <p:nvSpPr>
          <p:cNvPr id="12" name="TextBox 12"/>
          <p:cNvSpPr txBox="1"/>
          <p:nvPr/>
        </p:nvSpPr>
        <p:spPr>
          <a:xfrm>
            <a:off x="2585128" y="4853616"/>
            <a:ext cx="7408369" cy="309957"/>
          </a:xfrm>
          <a:prstGeom prst="rect">
            <a:avLst/>
          </a:prstGeom>
        </p:spPr>
        <p:txBody>
          <a:bodyPr lIns="0" tIns="0" rIns="0" bIns="0" rtlCol="0" anchor="t">
            <a:spAutoFit/>
          </a:bodyPr>
          <a:lstStyle/>
          <a:p>
            <a:pPr algn="ctr" defTabSz="609630">
              <a:lnSpc>
                <a:spcPts val="2800"/>
              </a:lnSpc>
            </a:pPr>
            <a:endParaRPr sz="1200">
              <a:solidFill>
                <a:prstClr val="black"/>
              </a:solidFill>
              <a:latin typeface="Calibri"/>
            </a:endParaRPr>
          </a:p>
        </p:txBody>
      </p:sp>
      <p:sp>
        <p:nvSpPr>
          <p:cNvPr id="7" name="textruta 6">
            <a:extLst>
              <a:ext uri="{FF2B5EF4-FFF2-40B4-BE49-F238E27FC236}">
                <a16:creationId xmlns:a16="http://schemas.microsoft.com/office/drawing/2014/main" id="{192F6E0C-FE64-E0C2-B568-B246460C14B2}"/>
              </a:ext>
            </a:extLst>
          </p:cNvPr>
          <p:cNvSpPr txBox="1"/>
          <p:nvPr/>
        </p:nvSpPr>
        <p:spPr>
          <a:xfrm>
            <a:off x="2898475" y="349596"/>
            <a:ext cx="11024558" cy="830997"/>
          </a:xfrm>
          <a:prstGeom prst="rect">
            <a:avLst/>
          </a:prstGeom>
          <a:noFill/>
        </p:spPr>
        <p:txBody>
          <a:bodyPr wrap="square">
            <a:spAutoFit/>
          </a:bodyPr>
          <a:lstStyle/>
          <a:p>
            <a:r>
              <a:rPr lang="sv-SE" sz="4800" b="0" i="0">
                <a:solidFill>
                  <a:schemeClr val="bg1"/>
                </a:solidFill>
                <a:effectLst/>
                <a:latin typeface="Open Sans Light Bold"/>
                <a:ea typeface="Open Sans" panose="020B0606030504020204" pitchFamily="34" charset="0"/>
                <a:cs typeface="Open Sans" panose="020B0606030504020204" pitchFamily="34" charset="0"/>
              </a:rPr>
              <a:t>Vad är engagemang?</a:t>
            </a:r>
            <a:r>
              <a:rPr lang="sv-SE"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endParaRPr lang="sv-SE">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2">
            <a:extLst>
              <a:ext uri="{FF2B5EF4-FFF2-40B4-BE49-F238E27FC236}">
                <a16:creationId xmlns:a16="http://schemas.microsoft.com/office/drawing/2014/main" id="{784B73C8-6145-8323-7B4A-F5438E532F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75" r="5040" b="-2"/>
          <a:stretch/>
        </p:blipFill>
        <p:spPr bwMode="auto">
          <a:xfrm>
            <a:off x="1054751" y="1376510"/>
            <a:ext cx="9269650" cy="492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6461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6BDE2418597274186D27C7B645B019E" ma:contentTypeVersion="14" ma:contentTypeDescription="Skapa ett nytt dokument." ma:contentTypeScope="" ma:versionID="97c39060098aa150c2b57a29f128d5f0">
  <xsd:schema xmlns:xsd="http://www.w3.org/2001/XMLSchema" xmlns:xs="http://www.w3.org/2001/XMLSchema" xmlns:p="http://schemas.microsoft.com/office/2006/metadata/properties" xmlns:ns2="81210557-b843-4665-8d06-3d899d3b82ed" xmlns:ns3="47c46ca5-fe76-45dc-942e-cb45e9b42555" targetNamespace="http://schemas.microsoft.com/office/2006/metadata/properties" ma:root="true" ma:fieldsID="4de677346901dc8a1bf274868ce39802" ns2:_="" ns3:_="">
    <xsd:import namespace="81210557-b843-4665-8d06-3d899d3b82ed"/>
    <xsd:import namespace="47c46ca5-fe76-45dc-942e-cb45e9b4255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210557-b843-4665-8d06-3d899d3b82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8df8c6fb-e70c-49ae-9461-730a6b87cf6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c46ca5-fe76-45dc-942e-cb45e9b42555"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7" nillable="true" ma:displayName="Taxonomy Catch All Column" ma:hidden="true" ma:list="{b961f467-c607-4c9b-b537-18348a816d7d}" ma:internalName="TaxCatchAll" ma:showField="CatchAllData" ma:web="47c46ca5-fe76-45dc-942e-cb45e9b425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c46ca5-fe76-45dc-942e-cb45e9b42555" xsi:nil="true"/>
    <lcf76f155ced4ddcb4097134ff3c332f xmlns="81210557-b843-4665-8d06-3d899d3b82e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0594DF9-DFFE-4F80-858E-A5F33D93B0A0}">
  <ds:schemaRefs>
    <ds:schemaRef ds:uri="47c46ca5-fe76-45dc-942e-cb45e9b42555"/>
    <ds:schemaRef ds:uri="81210557-b843-4665-8d06-3d899d3b82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E09B15-53B8-4A68-8F7B-32FEEFAF3EBE}">
  <ds:schemaRefs>
    <ds:schemaRef ds:uri="http://schemas.microsoft.com/sharepoint/v3/contenttype/forms"/>
  </ds:schemaRefs>
</ds:datastoreItem>
</file>

<file path=customXml/itemProps3.xml><?xml version="1.0" encoding="utf-8"?>
<ds:datastoreItem xmlns:ds="http://schemas.openxmlformats.org/officeDocument/2006/customXml" ds:itemID="{896B74DF-0598-4864-BC0A-B555C4696D16}">
  <ds:schemaRefs>
    <ds:schemaRef ds:uri="http://purl.org/dc/terms/"/>
    <ds:schemaRef ds:uri="http://schemas.microsoft.com/office/2006/metadata/properties"/>
    <ds:schemaRef ds:uri="http://schemas.microsoft.com/office/2006/documentManagement/types"/>
    <ds:schemaRef ds:uri="47c46ca5-fe76-45dc-942e-cb45e9b42555"/>
    <ds:schemaRef ds:uri="http://purl.org/dc/elements/1.1/"/>
    <ds:schemaRef ds:uri="http://schemas.openxmlformats.org/package/2006/metadata/core-properties"/>
    <ds:schemaRef ds:uri="81210557-b843-4665-8d06-3d899d3b82ed"/>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TM03090430[[fn=Olikfärgad]]</Template>
  <TotalTime>17</TotalTime>
  <Words>1670</Words>
  <Application>Microsoft Office PowerPoint</Application>
  <PresentationFormat>Bredbild</PresentationFormat>
  <Paragraphs>292</Paragraphs>
  <Slides>33</Slides>
  <Notes>33</Notes>
  <HiddenSlides>0</HiddenSlides>
  <MMClips>0</MMClips>
  <ScaleCrop>false</ScaleCrop>
  <HeadingPairs>
    <vt:vector size="6" baseType="variant">
      <vt:variant>
        <vt:lpstr>Använt teckensnitt</vt:lpstr>
      </vt:variant>
      <vt:variant>
        <vt:i4>13</vt:i4>
      </vt:variant>
      <vt:variant>
        <vt:lpstr>Tema</vt:lpstr>
      </vt:variant>
      <vt:variant>
        <vt:i4>3</vt:i4>
      </vt:variant>
      <vt:variant>
        <vt:lpstr>Bildrubriker</vt:lpstr>
      </vt:variant>
      <vt:variant>
        <vt:i4>33</vt:i4>
      </vt:variant>
    </vt:vector>
  </HeadingPairs>
  <TitlesOfParts>
    <vt:vector size="49" baseType="lpstr">
      <vt:lpstr>Arial</vt:lpstr>
      <vt:lpstr>Calibri</vt:lpstr>
      <vt:lpstr>Calibri Light</vt:lpstr>
      <vt:lpstr>freightneo_probold</vt:lpstr>
      <vt:lpstr>Open Sans</vt:lpstr>
      <vt:lpstr>Open Sans bold</vt:lpstr>
      <vt:lpstr>Open Sans Light</vt:lpstr>
      <vt:lpstr>Open Sans Light Bold</vt:lpstr>
      <vt:lpstr>Rockwell</vt:lpstr>
      <vt:lpstr>Symbol</vt:lpstr>
      <vt:lpstr>Times New Roman</vt:lpstr>
      <vt:lpstr>Wingdings</vt:lpstr>
      <vt:lpstr>WordVisi_MSFontService</vt:lpstr>
      <vt:lpstr>Office Theme</vt:lpstr>
      <vt:lpstr>1_Office Theme</vt:lpstr>
      <vt:lpstr>Atlas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Sveriges folkhögskolor</dc:title>
  <dc:creator>Matilda Hedlund</dc:creator>
  <cp:lastModifiedBy>Nelly Bachner</cp:lastModifiedBy>
  <cp:revision>2</cp:revision>
  <cp:lastPrinted>2018-10-15T14:09:45Z</cp:lastPrinted>
  <dcterms:created xsi:type="dcterms:W3CDTF">2016-09-29T12:18:02Z</dcterms:created>
  <dcterms:modified xsi:type="dcterms:W3CDTF">2024-08-29T12:56:38Z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0x010100E6BDE2418597274186D27C7B645B019E</vt:lpwstr>
  </property>
  <property fmtid="{D5CDD505-2E9C-101B-9397-08002B2CF9AE}" pid="3" name="MediaServiceImageTags">
    <vt:lpwstr/>
  </property>
</Properties>
</file>